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8" r:id="rId3"/>
    <p:sldId id="258" r:id="rId4"/>
    <p:sldId id="259"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1440"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Debit%20and%20Credit%20banking_data_ExcelR_Project_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Debit%20and%20Credit%20banking_data_ExcelR_Project_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Debit%20and%20Credit%20banking_data_ExcelR_Project_Fin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[Debit and Credit banking_data_ExcelR_Project_Final.xlsx]Branch By Amount!PivotTable11</c:name>
    <c:fmtId val="20"/>
  </c:pivotSource>
  <c:chart>
    <c:title>
      <c:tx>
        <c:rich>
          <a:bodyPr rot="0" spcFirstLastPara="1" vertOverflow="ellipsis" vert="horz" wrap="square" anchor="ctr" anchorCtr="1"/>
          <a:lstStyle/>
          <a:p>
            <a:pPr algn="ct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Amount by Branch</a:t>
            </a:r>
            <a:endParaRPr lang="en-IN"/>
          </a:p>
        </c:rich>
      </c:tx>
      <c:layout>
        <c:manualLayout>
          <c:xMode val="edge"/>
          <c:yMode val="edge"/>
          <c:x val="0.27570558912063137"/>
          <c:y val="2.3316399241142885E-2"/>
        </c:manualLayout>
      </c:layout>
      <c:overlay val="0"/>
      <c:spPr>
        <a:noFill/>
        <a:ln>
          <a:noFill/>
        </a:ln>
        <a:effectLst/>
      </c:spPr>
      <c:txPr>
        <a:bodyPr rot="0" spcFirstLastPara="1" vertOverflow="ellipsis" vert="horz" wrap="square" anchor="ctr" anchorCtr="1"/>
        <a:lstStyle/>
        <a:p>
          <a:pPr algn="ct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a:solidFill>
                <a:schemeClr val="accent6"/>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pivotFmt>
      <c:pivotFmt>
        <c:idx val="1"/>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057847648444283"/>
          <c:y val="0.1416798874960371"/>
          <c:w val="0.83498140857392822"/>
          <c:h val="0.61509602678975472"/>
        </c:manualLayout>
      </c:layout>
      <c:barChart>
        <c:barDir val="col"/>
        <c:grouping val="stacked"/>
        <c:varyColors val="0"/>
        <c:ser>
          <c:idx val="0"/>
          <c:order val="0"/>
          <c:tx>
            <c:strRef>
              <c:f>'Branch By Amount'!$B$3</c:f>
              <c:strCache>
                <c:ptCount val="1"/>
                <c:pt idx="0">
                  <c:v>Total</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'Branch By Amount'!$A$4:$A$9</c:f>
              <c:strCache>
                <c:ptCount val="6"/>
                <c:pt idx="0">
                  <c:v>Main Branch</c:v>
                </c:pt>
                <c:pt idx="1">
                  <c:v>City Center Branch</c:v>
                </c:pt>
                <c:pt idx="2">
                  <c:v>North Branch</c:v>
                </c:pt>
                <c:pt idx="3">
                  <c:v>East Branch</c:v>
                </c:pt>
                <c:pt idx="4">
                  <c:v>Suburban Branch</c:v>
                </c:pt>
                <c:pt idx="5">
                  <c:v>Downtown Branch</c:v>
                </c:pt>
              </c:strCache>
            </c:strRef>
          </c:cat>
          <c:val>
            <c:numRef>
              <c:f>'Branch By Amount'!$B$4:$B$9</c:f>
              <c:numCache>
                <c:formatCode>0,"K"</c:formatCode>
                <c:ptCount val="6"/>
                <c:pt idx="0">
                  <c:v>4357094.3500000043</c:v>
                </c:pt>
                <c:pt idx="1">
                  <c:v>4336038.5200000042</c:v>
                </c:pt>
                <c:pt idx="2">
                  <c:v>4222045.0499999989</c:v>
                </c:pt>
                <c:pt idx="3">
                  <c:v>4217592.4700000091</c:v>
                </c:pt>
                <c:pt idx="4">
                  <c:v>4169142.4200000092</c:v>
                </c:pt>
                <c:pt idx="5">
                  <c:v>4129111.8300000052</c:v>
                </c:pt>
              </c:numCache>
            </c:numRef>
          </c:val>
          <c:extLst>
            <c:ext xmlns:c16="http://schemas.microsoft.com/office/drawing/2014/chart" uri="{C3380CC4-5D6E-409C-BE32-E72D297353CC}">
              <c16:uniqueId val="{00000000-6410-4D3C-98E8-AB5ABEE158B2}"/>
            </c:ext>
          </c:extLst>
        </c:ser>
        <c:dLbls>
          <c:showLegendKey val="0"/>
          <c:showVal val="0"/>
          <c:showCatName val="0"/>
          <c:showSerName val="0"/>
          <c:showPercent val="0"/>
          <c:showBubbleSize val="0"/>
        </c:dLbls>
        <c:gapWidth val="150"/>
        <c:overlap val="100"/>
        <c:axId val="1238007279"/>
        <c:axId val="1238007759"/>
      </c:barChart>
      <c:catAx>
        <c:axId val="1238007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8007759"/>
        <c:crosses val="autoZero"/>
        <c:auto val="1"/>
        <c:lblAlgn val="ctr"/>
        <c:lblOffset val="100"/>
        <c:noMultiLvlLbl val="0"/>
      </c:catAx>
      <c:valAx>
        <c:axId val="1238007759"/>
        <c:scaling>
          <c:orientation val="minMax"/>
        </c:scaling>
        <c:delete val="0"/>
        <c:axPos val="l"/>
        <c:numFmt formatCode="0,&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8007279"/>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solidFill>
          <a:schemeClr val="tx1"/>
        </a:solidFill>
        <a:ln>
          <a:solidFill>
            <a:schemeClr val="accent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[Debit and Credit banking_data_ExcelR_Project_Final.xlsx]Sheet3!PivotTable1</c:name>
    <c:fmtId val="9"/>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Transaction</a:t>
            </a:r>
            <a:r>
              <a:rPr lang="en-US" baseline="0"/>
              <a:t> by Month</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a:solidFill>
                <a:schemeClr val="accent6"/>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c:f>
              <c:strCache>
                <c:ptCount val="1"/>
                <c:pt idx="0">
                  <c:v>Total</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6"/>
                </a:solidFill>
              </a:ln>
              <a:effectLst/>
            </c:spPr>
            <c:trendlineType val="linear"/>
            <c:dispRSqr val="0"/>
            <c:dispEq val="0"/>
          </c:trendline>
          <c:cat>
            <c:strRef>
              <c:f>Sheet3!$A$4:$A$15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Sheet3!$B$4:$B$15</c:f>
              <c:numCache>
                <c:formatCode>General</c:formatCode>
                <c:ptCount val="12"/>
                <c:pt idx="0">
                  <c:v>910</c:v>
                </c:pt>
                <c:pt idx="1">
                  <c:v>790</c:v>
                </c:pt>
                <c:pt idx="2">
                  <c:v>941</c:v>
                </c:pt>
                <c:pt idx="3">
                  <c:v>904</c:v>
                </c:pt>
                <c:pt idx="4">
                  <c:v>890</c:v>
                </c:pt>
                <c:pt idx="5">
                  <c:v>877</c:v>
                </c:pt>
                <c:pt idx="6">
                  <c:v>964</c:v>
                </c:pt>
                <c:pt idx="7">
                  <c:v>975</c:v>
                </c:pt>
                <c:pt idx="8">
                  <c:v>908</c:v>
                </c:pt>
                <c:pt idx="9">
                  <c:v>915</c:v>
                </c:pt>
                <c:pt idx="10">
                  <c:v>845</c:v>
                </c:pt>
                <c:pt idx="11">
                  <c:v>27</c:v>
                </c:pt>
              </c:numCache>
            </c:numRef>
          </c:val>
          <c:extLst>
            <c:ext xmlns:c16="http://schemas.microsoft.com/office/drawing/2014/chart" uri="{C3380CC4-5D6E-409C-BE32-E72D297353CC}">
              <c16:uniqueId val="{00000001-F5A4-4ADA-B3BD-B6DA6073EF4F}"/>
            </c:ext>
          </c:extLst>
        </c:ser>
        <c:dLbls>
          <c:dLblPos val="outEnd"/>
          <c:showLegendKey val="0"/>
          <c:showVal val="1"/>
          <c:showCatName val="0"/>
          <c:showSerName val="0"/>
          <c:showPercent val="0"/>
          <c:showBubbleSize val="0"/>
        </c:dLbls>
        <c:gapWidth val="100"/>
        <c:overlap val="-24"/>
        <c:axId val="2017461632"/>
        <c:axId val="2017478432"/>
      </c:barChart>
      <c:catAx>
        <c:axId val="20174616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17478432"/>
        <c:crosses val="autoZero"/>
        <c:auto val="1"/>
        <c:lblAlgn val="ctr"/>
        <c:lblOffset val="100"/>
        <c:noMultiLvlLbl val="0"/>
      </c:catAx>
      <c:valAx>
        <c:axId val="2017478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17461632"/>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[Debit and Credit banking_data_ExcelR_Project_Final.xlsx]Sheet4!PivotTable1</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10 Customers by Balance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diamond"/>
          <c:size val="5"/>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a:solidFill>
                <a:schemeClr val="accent6"/>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Sheet4!$B$3</c:f>
              <c:strCache>
                <c:ptCount val="1"/>
                <c:pt idx="0">
                  <c:v>Total</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Sheet4!$A$4:$A$14</c:f>
              <c:strCache>
                <c:ptCount val="10"/>
                <c:pt idx="0">
                  <c:v>Christopher Smith</c:v>
                </c:pt>
                <c:pt idx="1">
                  <c:v>John Smith</c:v>
                </c:pt>
                <c:pt idx="2">
                  <c:v>Michael Johnson</c:v>
                </c:pt>
                <c:pt idx="3">
                  <c:v>Robert Smith</c:v>
                </c:pt>
                <c:pt idx="4">
                  <c:v>Jennifer Smith</c:v>
                </c:pt>
                <c:pt idx="5">
                  <c:v>James Smith</c:v>
                </c:pt>
                <c:pt idx="6">
                  <c:v>Michael Williams</c:v>
                </c:pt>
                <c:pt idx="7">
                  <c:v>David Johnson</c:v>
                </c:pt>
                <c:pt idx="8">
                  <c:v>David Smith</c:v>
                </c:pt>
                <c:pt idx="9">
                  <c:v>Michael Smith</c:v>
                </c:pt>
              </c:strCache>
            </c:strRef>
          </c:cat>
          <c:val>
            <c:numRef>
              <c:f>Sheet4!$B$4:$B$14</c:f>
              <c:numCache>
                <c:formatCode>General</c:formatCode>
                <c:ptCount val="10"/>
                <c:pt idx="0">
                  <c:v>140924.87</c:v>
                </c:pt>
                <c:pt idx="1">
                  <c:v>145225.67999999996</c:v>
                </c:pt>
                <c:pt idx="2">
                  <c:v>155699.69</c:v>
                </c:pt>
                <c:pt idx="3">
                  <c:v>157120.70999999996</c:v>
                </c:pt>
                <c:pt idx="4">
                  <c:v>157549.88</c:v>
                </c:pt>
                <c:pt idx="5">
                  <c:v>173218.88999999993</c:v>
                </c:pt>
                <c:pt idx="6">
                  <c:v>173910.53</c:v>
                </c:pt>
                <c:pt idx="7">
                  <c:v>188195.13999999998</c:v>
                </c:pt>
                <c:pt idx="8">
                  <c:v>219155.82999999996</c:v>
                </c:pt>
                <c:pt idx="9">
                  <c:v>285825.35000000003</c:v>
                </c:pt>
              </c:numCache>
            </c:numRef>
          </c:val>
          <c:extLst>
            <c:ext xmlns:c16="http://schemas.microsoft.com/office/drawing/2014/chart" uri="{C3380CC4-5D6E-409C-BE32-E72D297353CC}">
              <c16:uniqueId val="{00000000-4564-4E76-9169-35E99F5EEDF2}"/>
            </c:ext>
          </c:extLst>
        </c:ser>
        <c:dLbls>
          <c:dLblPos val="outEnd"/>
          <c:showLegendKey val="0"/>
          <c:showVal val="1"/>
          <c:showCatName val="0"/>
          <c:showSerName val="0"/>
          <c:showPercent val="0"/>
          <c:showBubbleSize val="0"/>
        </c:dLbls>
        <c:gapWidth val="115"/>
        <c:overlap val="-20"/>
        <c:axId val="1657495295"/>
        <c:axId val="1657483295"/>
      </c:barChart>
      <c:catAx>
        <c:axId val="165749529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57483295"/>
        <c:crosses val="autoZero"/>
        <c:auto val="1"/>
        <c:lblAlgn val="ctr"/>
        <c:lblOffset val="100"/>
        <c:noMultiLvlLbl val="0"/>
      </c:catAx>
      <c:valAx>
        <c:axId val="16574832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5749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sz="1950" b="1" i="0">
                <a:solidFill>
                  <a:schemeClr val="bg1"/>
                </a:solidFill>
                <a:latin typeface="Calibri"/>
                <a:cs typeface="Calibri"/>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sz="14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16" name="bg object 16"/>
          <p:cNvSpPr/>
          <p:nvPr/>
        </p:nvSpPr>
        <p:spPr>
          <a:xfrm>
            <a:off x="0" y="1185672"/>
            <a:ext cx="10058400" cy="17145"/>
          </a:xfrm>
          <a:custGeom>
            <a:avLst/>
            <a:gdLst/>
            <a:ahLst/>
            <a:cxnLst/>
            <a:rect l="l" t="t" r="r" b="b"/>
            <a:pathLst>
              <a:path w="10058400" h="17144">
                <a:moveTo>
                  <a:pt x="0" y="16763"/>
                </a:moveTo>
                <a:lnTo>
                  <a:pt x="10058400" y="16763"/>
                </a:lnTo>
                <a:lnTo>
                  <a:pt x="10058400" y="0"/>
                </a:lnTo>
                <a:lnTo>
                  <a:pt x="0" y="0"/>
                </a:lnTo>
                <a:lnTo>
                  <a:pt x="0" y="16763"/>
                </a:lnTo>
                <a:close/>
              </a:path>
            </a:pathLst>
          </a:custGeom>
          <a:solidFill>
            <a:srgbClr val="F4F6FB"/>
          </a:solidFill>
        </p:spPr>
        <p:txBody>
          <a:bodyPr wrap="square" lIns="0" tIns="0" rIns="0" bIns="0" rtlCol="0"/>
          <a:lstStyle/>
          <a:p>
            <a:endParaRPr/>
          </a:p>
        </p:txBody>
      </p:sp>
      <p:sp>
        <p:nvSpPr>
          <p:cNvPr id="17" name="bg object 17"/>
          <p:cNvSpPr/>
          <p:nvPr/>
        </p:nvSpPr>
        <p:spPr>
          <a:xfrm>
            <a:off x="0" y="12024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F2F6FB"/>
          </a:solidFill>
        </p:spPr>
        <p:txBody>
          <a:bodyPr wrap="square" lIns="0" tIns="0" rIns="0" bIns="0" rtlCol="0"/>
          <a:lstStyle/>
          <a:p>
            <a:endParaRPr/>
          </a:p>
        </p:txBody>
      </p:sp>
      <p:sp>
        <p:nvSpPr>
          <p:cNvPr id="18" name="bg object 18"/>
          <p:cNvSpPr/>
          <p:nvPr/>
        </p:nvSpPr>
        <p:spPr>
          <a:xfrm>
            <a:off x="0" y="1246631"/>
            <a:ext cx="10058400" cy="66040"/>
          </a:xfrm>
          <a:custGeom>
            <a:avLst/>
            <a:gdLst/>
            <a:ahLst/>
            <a:cxnLst/>
            <a:rect l="l" t="t" r="r" b="b"/>
            <a:pathLst>
              <a:path w="10058400" h="66040">
                <a:moveTo>
                  <a:pt x="0" y="0"/>
                </a:moveTo>
                <a:lnTo>
                  <a:pt x="10058400" y="0"/>
                </a:lnTo>
                <a:lnTo>
                  <a:pt x="10058400" y="65531"/>
                </a:lnTo>
                <a:lnTo>
                  <a:pt x="0" y="65531"/>
                </a:lnTo>
                <a:lnTo>
                  <a:pt x="0" y="0"/>
                </a:lnTo>
                <a:close/>
              </a:path>
            </a:pathLst>
          </a:custGeom>
          <a:solidFill>
            <a:srgbClr val="F2F4FB"/>
          </a:solidFill>
        </p:spPr>
        <p:txBody>
          <a:bodyPr wrap="square" lIns="0" tIns="0" rIns="0" bIns="0" rtlCol="0"/>
          <a:lstStyle/>
          <a:p>
            <a:endParaRPr/>
          </a:p>
        </p:txBody>
      </p:sp>
      <p:sp>
        <p:nvSpPr>
          <p:cNvPr id="19" name="bg object 19"/>
          <p:cNvSpPr/>
          <p:nvPr/>
        </p:nvSpPr>
        <p:spPr>
          <a:xfrm>
            <a:off x="0" y="1312163"/>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F0F4F9"/>
          </a:solidFill>
        </p:spPr>
        <p:txBody>
          <a:bodyPr wrap="square" lIns="0" tIns="0" rIns="0" bIns="0" rtlCol="0"/>
          <a:lstStyle/>
          <a:p>
            <a:endParaRPr/>
          </a:p>
        </p:txBody>
      </p:sp>
      <p:sp>
        <p:nvSpPr>
          <p:cNvPr id="20" name="bg object 20"/>
          <p:cNvSpPr/>
          <p:nvPr/>
        </p:nvSpPr>
        <p:spPr>
          <a:xfrm>
            <a:off x="0" y="1356359"/>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EFF4F9"/>
          </a:solidFill>
        </p:spPr>
        <p:txBody>
          <a:bodyPr wrap="square" lIns="0" tIns="0" rIns="0" bIns="0" rtlCol="0"/>
          <a:lstStyle/>
          <a:p>
            <a:endParaRPr/>
          </a:p>
        </p:txBody>
      </p:sp>
      <p:sp>
        <p:nvSpPr>
          <p:cNvPr id="21" name="bg object 21"/>
          <p:cNvSpPr/>
          <p:nvPr/>
        </p:nvSpPr>
        <p:spPr>
          <a:xfrm>
            <a:off x="0" y="1400555"/>
            <a:ext cx="10058400" cy="67310"/>
          </a:xfrm>
          <a:custGeom>
            <a:avLst/>
            <a:gdLst/>
            <a:ahLst/>
            <a:cxnLst/>
            <a:rect l="l" t="t" r="r" b="b"/>
            <a:pathLst>
              <a:path w="10058400" h="67309">
                <a:moveTo>
                  <a:pt x="10058400" y="0"/>
                </a:moveTo>
                <a:lnTo>
                  <a:pt x="0" y="0"/>
                </a:lnTo>
                <a:lnTo>
                  <a:pt x="0" y="22860"/>
                </a:lnTo>
                <a:lnTo>
                  <a:pt x="0" y="67056"/>
                </a:lnTo>
                <a:lnTo>
                  <a:pt x="10058400" y="67056"/>
                </a:lnTo>
                <a:lnTo>
                  <a:pt x="10058400" y="22860"/>
                </a:lnTo>
                <a:lnTo>
                  <a:pt x="10058400" y="0"/>
                </a:lnTo>
                <a:close/>
              </a:path>
            </a:pathLst>
          </a:custGeom>
          <a:solidFill>
            <a:srgbClr val="EFF2F9"/>
          </a:solidFill>
        </p:spPr>
        <p:txBody>
          <a:bodyPr wrap="square" lIns="0" tIns="0" rIns="0" bIns="0" rtlCol="0"/>
          <a:lstStyle/>
          <a:p>
            <a:endParaRPr/>
          </a:p>
        </p:txBody>
      </p:sp>
      <p:sp>
        <p:nvSpPr>
          <p:cNvPr id="22" name="bg object 22"/>
          <p:cNvSpPr/>
          <p:nvPr/>
        </p:nvSpPr>
        <p:spPr>
          <a:xfrm>
            <a:off x="0" y="1467611"/>
            <a:ext cx="10058400" cy="66040"/>
          </a:xfrm>
          <a:custGeom>
            <a:avLst/>
            <a:gdLst/>
            <a:ahLst/>
            <a:cxnLst/>
            <a:rect l="l" t="t" r="r" b="b"/>
            <a:pathLst>
              <a:path w="10058400" h="66040">
                <a:moveTo>
                  <a:pt x="10058400" y="0"/>
                </a:moveTo>
                <a:lnTo>
                  <a:pt x="0" y="0"/>
                </a:lnTo>
                <a:lnTo>
                  <a:pt x="0" y="21336"/>
                </a:lnTo>
                <a:lnTo>
                  <a:pt x="0" y="65532"/>
                </a:lnTo>
                <a:lnTo>
                  <a:pt x="10058400" y="65532"/>
                </a:lnTo>
                <a:lnTo>
                  <a:pt x="10058400" y="21336"/>
                </a:lnTo>
                <a:lnTo>
                  <a:pt x="10058400" y="0"/>
                </a:lnTo>
                <a:close/>
              </a:path>
            </a:pathLst>
          </a:custGeom>
          <a:solidFill>
            <a:srgbClr val="EDF2F9"/>
          </a:solidFill>
        </p:spPr>
        <p:txBody>
          <a:bodyPr wrap="square" lIns="0" tIns="0" rIns="0" bIns="0" rtlCol="0"/>
          <a:lstStyle/>
          <a:p>
            <a:endParaRPr/>
          </a:p>
        </p:txBody>
      </p:sp>
      <p:sp>
        <p:nvSpPr>
          <p:cNvPr id="23" name="bg object 23"/>
          <p:cNvSpPr/>
          <p:nvPr/>
        </p:nvSpPr>
        <p:spPr>
          <a:xfrm>
            <a:off x="0" y="1533143"/>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EDF0F9"/>
          </a:solidFill>
        </p:spPr>
        <p:txBody>
          <a:bodyPr wrap="square" lIns="0" tIns="0" rIns="0" bIns="0" rtlCol="0"/>
          <a:lstStyle/>
          <a:p>
            <a:endParaRPr/>
          </a:p>
        </p:txBody>
      </p:sp>
      <p:sp>
        <p:nvSpPr>
          <p:cNvPr id="24" name="bg object 24"/>
          <p:cNvSpPr/>
          <p:nvPr/>
        </p:nvSpPr>
        <p:spPr>
          <a:xfrm>
            <a:off x="0" y="1577339"/>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EBF0F9"/>
          </a:solidFill>
        </p:spPr>
        <p:txBody>
          <a:bodyPr wrap="square" lIns="0" tIns="0" rIns="0" bIns="0" rtlCol="0"/>
          <a:lstStyle/>
          <a:p>
            <a:endParaRPr/>
          </a:p>
        </p:txBody>
      </p:sp>
      <p:sp>
        <p:nvSpPr>
          <p:cNvPr id="25" name="bg object 25"/>
          <p:cNvSpPr/>
          <p:nvPr/>
        </p:nvSpPr>
        <p:spPr>
          <a:xfrm>
            <a:off x="0" y="1621535"/>
            <a:ext cx="10058400" cy="44450"/>
          </a:xfrm>
          <a:custGeom>
            <a:avLst/>
            <a:gdLst/>
            <a:ahLst/>
            <a:cxnLst/>
            <a:rect l="l" t="t" r="r" b="b"/>
            <a:pathLst>
              <a:path w="10058400" h="44450">
                <a:moveTo>
                  <a:pt x="10058400" y="0"/>
                </a:moveTo>
                <a:lnTo>
                  <a:pt x="0" y="0"/>
                </a:lnTo>
                <a:lnTo>
                  <a:pt x="0" y="22860"/>
                </a:lnTo>
                <a:lnTo>
                  <a:pt x="0" y="44196"/>
                </a:lnTo>
                <a:lnTo>
                  <a:pt x="10058400" y="44196"/>
                </a:lnTo>
                <a:lnTo>
                  <a:pt x="10058400" y="22860"/>
                </a:lnTo>
                <a:lnTo>
                  <a:pt x="10058400" y="0"/>
                </a:lnTo>
                <a:close/>
              </a:path>
            </a:pathLst>
          </a:custGeom>
          <a:solidFill>
            <a:srgbClr val="EBEFF9"/>
          </a:solidFill>
        </p:spPr>
        <p:txBody>
          <a:bodyPr wrap="square" lIns="0" tIns="0" rIns="0" bIns="0" rtlCol="0"/>
          <a:lstStyle/>
          <a:p>
            <a:endParaRPr/>
          </a:p>
        </p:txBody>
      </p:sp>
      <p:sp>
        <p:nvSpPr>
          <p:cNvPr id="26" name="bg object 26"/>
          <p:cNvSpPr/>
          <p:nvPr/>
        </p:nvSpPr>
        <p:spPr>
          <a:xfrm>
            <a:off x="0" y="1665731"/>
            <a:ext cx="10058400" cy="44450"/>
          </a:xfrm>
          <a:custGeom>
            <a:avLst/>
            <a:gdLst/>
            <a:ahLst/>
            <a:cxnLst/>
            <a:rect l="l" t="t" r="r" b="b"/>
            <a:pathLst>
              <a:path w="10058400" h="44450">
                <a:moveTo>
                  <a:pt x="10058400" y="0"/>
                </a:moveTo>
                <a:lnTo>
                  <a:pt x="0" y="0"/>
                </a:lnTo>
                <a:lnTo>
                  <a:pt x="0" y="22860"/>
                </a:lnTo>
                <a:lnTo>
                  <a:pt x="0" y="44196"/>
                </a:lnTo>
                <a:lnTo>
                  <a:pt x="10058400" y="44196"/>
                </a:lnTo>
                <a:lnTo>
                  <a:pt x="10058400" y="22860"/>
                </a:lnTo>
                <a:lnTo>
                  <a:pt x="10058400" y="0"/>
                </a:lnTo>
                <a:close/>
              </a:path>
            </a:pathLst>
          </a:custGeom>
          <a:solidFill>
            <a:srgbClr val="EBEFF7"/>
          </a:solidFill>
        </p:spPr>
        <p:txBody>
          <a:bodyPr wrap="square" lIns="0" tIns="0" rIns="0" bIns="0" rtlCol="0"/>
          <a:lstStyle/>
          <a:p>
            <a:endParaRPr/>
          </a:p>
        </p:txBody>
      </p:sp>
      <p:sp>
        <p:nvSpPr>
          <p:cNvPr id="27" name="bg object 27"/>
          <p:cNvSpPr/>
          <p:nvPr/>
        </p:nvSpPr>
        <p:spPr>
          <a:xfrm>
            <a:off x="0" y="170992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9EFF7"/>
          </a:solidFill>
        </p:spPr>
        <p:txBody>
          <a:bodyPr wrap="square" lIns="0" tIns="0" rIns="0" bIns="0" rtlCol="0"/>
          <a:lstStyle/>
          <a:p>
            <a:endParaRPr/>
          </a:p>
        </p:txBody>
      </p:sp>
      <p:sp>
        <p:nvSpPr>
          <p:cNvPr id="28" name="bg object 28"/>
          <p:cNvSpPr/>
          <p:nvPr/>
        </p:nvSpPr>
        <p:spPr>
          <a:xfrm>
            <a:off x="0" y="1754123"/>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FF7"/>
          </a:solidFill>
        </p:spPr>
        <p:txBody>
          <a:bodyPr wrap="square" lIns="0" tIns="0" rIns="0" bIns="0" rtlCol="0"/>
          <a:lstStyle/>
          <a:p>
            <a:endParaRPr/>
          </a:p>
        </p:txBody>
      </p:sp>
      <p:sp>
        <p:nvSpPr>
          <p:cNvPr id="29" name="bg object 29"/>
          <p:cNvSpPr/>
          <p:nvPr/>
        </p:nvSpPr>
        <p:spPr>
          <a:xfrm>
            <a:off x="0" y="1776983"/>
            <a:ext cx="10058400" cy="66040"/>
          </a:xfrm>
          <a:custGeom>
            <a:avLst/>
            <a:gdLst/>
            <a:ahLst/>
            <a:cxnLst/>
            <a:rect l="l" t="t" r="r" b="b"/>
            <a:pathLst>
              <a:path w="10058400" h="66039">
                <a:moveTo>
                  <a:pt x="10058400" y="0"/>
                </a:moveTo>
                <a:lnTo>
                  <a:pt x="0" y="0"/>
                </a:lnTo>
                <a:lnTo>
                  <a:pt x="0" y="44196"/>
                </a:lnTo>
                <a:lnTo>
                  <a:pt x="0" y="65532"/>
                </a:lnTo>
                <a:lnTo>
                  <a:pt x="10058400" y="65532"/>
                </a:lnTo>
                <a:lnTo>
                  <a:pt x="10058400" y="44196"/>
                </a:lnTo>
                <a:lnTo>
                  <a:pt x="10058400" y="0"/>
                </a:lnTo>
                <a:close/>
              </a:path>
            </a:pathLst>
          </a:custGeom>
          <a:solidFill>
            <a:srgbClr val="E8EDF7"/>
          </a:solidFill>
        </p:spPr>
        <p:txBody>
          <a:bodyPr wrap="square" lIns="0" tIns="0" rIns="0" bIns="0" rtlCol="0"/>
          <a:lstStyle/>
          <a:p>
            <a:endParaRPr/>
          </a:p>
        </p:txBody>
      </p:sp>
      <p:sp>
        <p:nvSpPr>
          <p:cNvPr id="30" name="bg object 30"/>
          <p:cNvSpPr/>
          <p:nvPr/>
        </p:nvSpPr>
        <p:spPr>
          <a:xfrm>
            <a:off x="0" y="184251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DF6"/>
          </a:solidFill>
        </p:spPr>
        <p:txBody>
          <a:bodyPr wrap="square" lIns="0" tIns="0" rIns="0" bIns="0" rtlCol="0"/>
          <a:lstStyle/>
          <a:p>
            <a:endParaRPr/>
          </a:p>
        </p:txBody>
      </p:sp>
      <p:sp>
        <p:nvSpPr>
          <p:cNvPr id="31" name="bg object 31"/>
          <p:cNvSpPr/>
          <p:nvPr/>
        </p:nvSpPr>
        <p:spPr>
          <a:xfrm>
            <a:off x="0" y="186537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6EDF6"/>
          </a:solidFill>
        </p:spPr>
        <p:txBody>
          <a:bodyPr wrap="square" lIns="0" tIns="0" rIns="0" bIns="0" rtlCol="0"/>
          <a:lstStyle/>
          <a:p>
            <a:endParaRPr/>
          </a:p>
        </p:txBody>
      </p:sp>
      <p:sp>
        <p:nvSpPr>
          <p:cNvPr id="32" name="bg object 32"/>
          <p:cNvSpPr/>
          <p:nvPr/>
        </p:nvSpPr>
        <p:spPr>
          <a:xfrm>
            <a:off x="0" y="1909571"/>
            <a:ext cx="10058400" cy="66040"/>
          </a:xfrm>
          <a:custGeom>
            <a:avLst/>
            <a:gdLst/>
            <a:ahLst/>
            <a:cxnLst/>
            <a:rect l="l" t="t" r="r" b="b"/>
            <a:pathLst>
              <a:path w="10058400" h="66039">
                <a:moveTo>
                  <a:pt x="10058400" y="0"/>
                </a:moveTo>
                <a:lnTo>
                  <a:pt x="0" y="0"/>
                </a:lnTo>
                <a:lnTo>
                  <a:pt x="0" y="21336"/>
                </a:lnTo>
                <a:lnTo>
                  <a:pt x="0" y="65532"/>
                </a:lnTo>
                <a:lnTo>
                  <a:pt x="10058400" y="65532"/>
                </a:lnTo>
                <a:lnTo>
                  <a:pt x="10058400" y="21336"/>
                </a:lnTo>
                <a:lnTo>
                  <a:pt x="10058400" y="0"/>
                </a:lnTo>
                <a:close/>
              </a:path>
            </a:pathLst>
          </a:custGeom>
          <a:solidFill>
            <a:srgbClr val="E6EBF6"/>
          </a:solidFill>
        </p:spPr>
        <p:txBody>
          <a:bodyPr wrap="square" lIns="0" tIns="0" rIns="0" bIns="0" rtlCol="0"/>
          <a:lstStyle/>
          <a:p>
            <a:endParaRPr/>
          </a:p>
        </p:txBody>
      </p:sp>
      <p:sp>
        <p:nvSpPr>
          <p:cNvPr id="33" name="bg object 33"/>
          <p:cNvSpPr/>
          <p:nvPr/>
        </p:nvSpPr>
        <p:spPr>
          <a:xfrm>
            <a:off x="0" y="1975103"/>
            <a:ext cx="10058400" cy="88900"/>
          </a:xfrm>
          <a:custGeom>
            <a:avLst/>
            <a:gdLst/>
            <a:ahLst/>
            <a:cxnLst/>
            <a:rect l="l" t="t" r="r" b="b"/>
            <a:pathLst>
              <a:path w="10058400" h="88900">
                <a:moveTo>
                  <a:pt x="10058400" y="0"/>
                </a:moveTo>
                <a:lnTo>
                  <a:pt x="0" y="0"/>
                </a:lnTo>
                <a:lnTo>
                  <a:pt x="0" y="22860"/>
                </a:lnTo>
                <a:lnTo>
                  <a:pt x="0" y="44196"/>
                </a:lnTo>
                <a:lnTo>
                  <a:pt x="0" y="67056"/>
                </a:lnTo>
                <a:lnTo>
                  <a:pt x="0" y="88392"/>
                </a:lnTo>
                <a:lnTo>
                  <a:pt x="10058400" y="88392"/>
                </a:lnTo>
                <a:lnTo>
                  <a:pt x="10058400" y="67056"/>
                </a:lnTo>
                <a:lnTo>
                  <a:pt x="10058400" y="44196"/>
                </a:lnTo>
                <a:lnTo>
                  <a:pt x="10058400" y="22860"/>
                </a:lnTo>
                <a:lnTo>
                  <a:pt x="10058400" y="0"/>
                </a:lnTo>
                <a:close/>
              </a:path>
            </a:pathLst>
          </a:custGeom>
          <a:solidFill>
            <a:srgbClr val="E4EBF6"/>
          </a:solidFill>
        </p:spPr>
        <p:txBody>
          <a:bodyPr wrap="square" lIns="0" tIns="0" rIns="0" bIns="0" rtlCol="0"/>
          <a:lstStyle/>
          <a:p>
            <a:endParaRPr/>
          </a:p>
        </p:txBody>
      </p:sp>
      <p:sp>
        <p:nvSpPr>
          <p:cNvPr id="34" name="bg object 34"/>
          <p:cNvSpPr/>
          <p:nvPr/>
        </p:nvSpPr>
        <p:spPr>
          <a:xfrm>
            <a:off x="0" y="206349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4E9F6"/>
          </a:solidFill>
        </p:spPr>
        <p:txBody>
          <a:bodyPr wrap="square" lIns="0" tIns="0" rIns="0" bIns="0" rtlCol="0"/>
          <a:lstStyle/>
          <a:p>
            <a:endParaRPr/>
          </a:p>
        </p:txBody>
      </p:sp>
      <p:sp>
        <p:nvSpPr>
          <p:cNvPr id="35" name="bg object 35"/>
          <p:cNvSpPr/>
          <p:nvPr/>
        </p:nvSpPr>
        <p:spPr>
          <a:xfrm>
            <a:off x="0" y="2086355"/>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E2E9F6"/>
          </a:solidFill>
        </p:spPr>
        <p:txBody>
          <a:bodyPr wrap="square" lIns="0" tIns="0" rIns="0" bIns="0" rtlCol="0"/>
          <a:lstStyle/>
          <a:p>
            <a:endParaRPr/>
          </a:p>
        </p:txBody>
      </p:sp>
      <p:sp>
        <p:nvSpPr>
          <p:cNvPr id="36" name="bg object 36"/>
          <p:cNvSpPr/>
          <p:nvPr/>
        </p:nvSpPr>
        <p:spPr>
          <a:xfrm>
            <a:off x="0" y="215188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2E8F6"/>
          </a:solidFill>
        </p:spPr>
        <p:txBody>
          <a:bodyPr wrap="square" lIns="0" tIns="0" rIns="0" bIns="0" rtlCol="0"/>
          <a:lstStyle/>
          <a:p>
            <a:endParaRPr/>
          </a:p>
        </p:txBody>
      </p:sp>
      <p:sp>
        <p:nvSpPr>
          <p:cNvPr id="37" name="bg object 37"/>
          <p:cNvSpPr/>
          <p:nvPr/>
        </p:nvSpPr>
        <p:spPr>
          <a:xfrm>
            <a:off x="0" y="2196083"/>
            <a:ext cx="10058400" cy="67310"/>
          </a:xfrm>
          <a:custGeom>
            <a:avLst/>
            <a:gdLst/>
            <a:ahLst/>
            <a:cxnLst/>
            <a:rect l="l" t="t" r="r" b="b"/>
            <a:pathLst>
              <a:path w="10058400" h="67310">
                <a:moveTo>
                  <a:pt x="10058400" y="0"/>
                </a:moveTo>
                <a:lnTo>
                  <a:pt x="0" y="0"/>
                </a:lnTo>
                <a:lnTo>
                  <a:pt x="0" y="22860"/>
                </a:lnTo>
                <a:lnTo>
                  <a:pt x="0" y="67056"/>
                </a:lnTo>
                <a:lnTo>
                  <a:pt x="10058400" y="67056"/>
                </a:lnTo>
                <a:lnTo>
                  <a:pt x="10058400" y="22860"/>
                </a:lnTo>
                <a:lnTo>
                  <a:pt x="10058400" y="0"/>
                </a:lnTo>
                <a:close/>
              </a:path>
            </a:pathLst>
          </a:custGeom>
          <a:solidFill>
            <a:srgbClr val="E1E8F4"/>
          </a:solidFill>
        </p:spPr>
        <p:txBody>
          <a:bodyPr wrap="square" lIns="0" tIns="0" rIns="0" bIns="0" rtlCol="0"/>
          <a:lstStyle/>
          <a:p>
            <a:endParaRPr/>
          </a:p>
        </p:txBody>
      </p:sp>
      <p:sp>
        <p:nvSpPr>
          <p:cNvPr id="38" name="bg object 38"/>
          <p:cNvSpPr/>
          <p:nvPr/>
        </p:nvSpPr>
        <p:spPr>
          <a:xfrm>
            <a:off x="0" y="2263139"/>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FE8F4"/>
          </a:solidFill>
        </p:spPr>
        <p:txBody>
          <a:bodyPr wrap="square" lIns="0" tIns="0" rIns="0" bIns="0" rtlCol="0"/>
          <a:lstStyle/>
          <a:p>
            <a:endParaRPr/>
          </a:p>
        </p:txBody>
      </p:sp>
      <p:sp>
        <p:nvSpPr>
          <p:cNvPr id="39" name="bg object 39"/>
          <p:cNvSpPr/>
          <p:nvPr/>
        </p:nvSpPr>
        <p:spPr>
          <a:xfrm>
            <a:off x="0" y="2284475"/>
            <a:ext cx="10058400" cy="88900"/>
          </a:xfrm>
          <a:custGeom>
            <a:avLst/>
            <a:gdLst/>
            <a:ahLst/>
            <a:cxnLst/>
            <a:rect l="l" t="t" r="r" b="b"/>
            <a:pathLst>
              <a:path w="10058400" h="88900">
                <a:moveTo>
                  <a:pt x="10058400" y="0"/>
                </a:moveTo>
                <a:lnTo>
                  <a:pt x="0" y="0"/>
                </a:lnTo>
                <a:lnTo>
                  <a:pt x="0" y="22860"/>
                </a:lnTo>
                <a:lnTo>
                  <a:pt x="0" y="88392"/>
                </a:lnTo>
                <a:lnTo>
                  <a:pt x="10058400" y="88392"/>
                </a:lnTo>
                <a:lnTo>
                  <a:pt x="10058400" y="22860"/>
                </a:lnTo>
                <a:lnTo>
                  <a:pt x="10058400" y="0"/>
                </a:lnTo>
                <a:close/>
              </a:path>
            </a:pathLst>
          </a:custGeom>
          <a:solidFill>
            <a:srgbClr val="DFE6F4"/>
          </a:solidFill>
        </p:spPr>
        <p:txBody>
          <a:bodyPr wrap="square" lIns="0" tIns="0" rIns="0" bIns="0" rtlCol="0"/>
          <a:lstStyle/>
          <a:p>
            <a:endParaRPr/>
          </a:p>
        </p:txBody>
      </p:sp>
      <p:sp>
        <p:nvSpPr>
          <p:cNvPr id="40" name="bg object 40"/>
          <p:cNvSpPr/>
          <p:nvPr/>
        </p:nvSpPr>
        <p:spPr>
          <a:xfrm>
            <a:off x="0" y="2372867"/>
            <a:ext cx="10058400" cy="67310"/>
          </a:xfrm>
          <a:custGeom>
            <a:avLst/>
            <a:gdLst/>
            <a:ahLst/>
            <a:cxnLst/>
            <a:rect l="l" t="t" r="r" b="b"/>
            <a:pathLst>
              <a:path w="10058400" h="67310">
                <a:moveTo>
                  <a:pt x="10058400" y="0"/>
                </a:moveTo>
                <a:lnTo>
                  <a:pt x="0" y="0"/>
                </a:lnTo>
                <a:lnTo>
                  <a:pt x="0" y="44196"/>
                </a:lnTo>
                <a:lnTo>
                  <a:pt x="0" y="67056"/>
                </a:lnTo>
                <a:lnTo>
                  <a:pt x="10058400" y="67056"/>
                </a:lnTo>
                <a:lnTo>
                  <a:pt x="10058400" y="44196"/>
                </a:lnTo>
                <a:lnTo>
                  <a:pt x="10058400" y="0"/>
                </a:lnTo>
                <a:close/>
              </a:path>
            </a:pathLst>
          </a:custGeom>
          <a:solidFill>
            <a:srgbClr val="DDE6F4"/>
          </a:solidFill>
        </p:spPr>
        <p:txBody>
          <a:bodyPr wrap="square" lIns="0" tIns="0" rIns="0" bIns="0" rtlCol="0"/>
          <a:lstStyle/>
          <a:p>
            <a:endParaRPr/>
          </a:p>
        </p:txBody>
      </p:sp>
      <p:sp>
        <p:nvSpPr>
          <p:cNvPr id="41" name="bg object 41"/>
          <p:cNvSpPr/>
          <p:nvPr/>
        </p:nvSpPr>
        <p:spPr>
          <a:xfrm>
            <a:off x="0" y="2439923"/>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DE4F4"/>
          </a:solidFill>
        </p:spPr>
        <p:txBody>
          <a:bodyPr wrap="square" lIns="0" tIns="0" rIns="0" bIns="0" rtlCol="0"/>
          <a:lstStyle/>
          <a:p>
            <a:endParaRPr/>
          </a:p>
        </p:txBody>
      </p:sp>
      <p:sp>
        <p:nvSpPr>
          <p:cNvPr id="42" name="bg object 42"/>
          <p:cNvSpPr/>
          <p:nvPr/>
        </p:nvSpPr>
        <p:spPr>
          <a:xfrm>
            <a:off x="0" y="2484119"/>
            <a:ext cx="10058400" cy="66040"/>
          </a:xfrm>
          <a:custGeom>
            <a:avLst/>
            <a:gdLst/>
            <a:ahLst/>
            <a:cxnLst/>
            <a:rect l="l" t="t" r="r" b="b"/>
            <a:pathLst>
              <a:path w="10058400" h="66039">
                <a:moveTo>
                  <a:pt x="10058400" y="0"/>
                </a:moveTo>
                <a:lnTo>
                  <a:pt x="0" y="0"/>
                </a:lnTo>
                <a:lnTo>
                  <a:pt x="0" y="21348"/>
                </a:lnTo>
                <a:lnTo>
                  <a:pt x="0" y="44196"/>
                </a:lnTo>
                <a:lnTo>
                  <a:pt x="0" y="65532"/>
                </a:lnTo>
                <a:lnTo>
                  <a:pt x="10058400" y="65532"/>
                </a:lnTo>
                <a:lnTo>
                  <a:pt x="10058400" y="44196"/>
                </a:lnTo>
                <a:lnTo>
                  <a:pt x="10058400" y="21348"/>
                </a:lnTo>
                <a:lnTo>
                  <a:pt x="10058400" y="0"/>
                </a:lnTo>
                <a:close/>
              </a:path>
            </a:pathLst>
          </a:custGeom>
          <a:solidFill>
            <a:srgbClr val="DBE4F4"/>
          </a:solidFill>
        </p:spPr>
        <p:txBody>
          <a:bodyPr wrap="square" lIns="0" tIns="0" rIns="0" bIns="0" rtlCol="0"/>
          <a:lstStyle/>
          <a:p>
            <a:endParaRPr/>
          </a:p>
        </p:txBody>
      </p:sp>
      <p:sp>
        <p:nvSpPr>
          <p:cNvPr id="43" name="bg object 43"/>
          <p:cNvSpPr/>
          <p:nvPr/>
        </p:nvSpPr>
        <p:spPr>
          <a:xfrm>
            <a:off x="0" y="2549651"/>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BE4F2"/>
          </a:solidFill>
        </p:spPr>
        <p:txBody>
          <a:bodyPr wrap="square" lIns="0" tIns="0" rIns="0" bIns="0" rtlCol="0"/>
          <a:lstStyle/>
          <a:p>
            <a:endParaRPr/>
          </a:p>
        </p:txBody>
      </p:sp>
      <p:sp>
        <p:nvSpPr>
          <p:cNvPr id="44" name="bg object 44"/>
          <p:cNvSpPr/>
          <p:nvPr/>
        </p:nvSpPr>
        <p:spPr>
          <a:xfrm>
            <a:off x="0" y="2593847"/>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AE2F2"/>
          </a:solidFill>
        </p:spPr>
        <p:txBody>
          <a:bodyPr wrap="square" lIns="0" tIns="0" rIns="0" bIns="0" rtlCol="0"/>
          <a:lstStyle/>
          <a:p>
            <a:endParaRPr/>
          </a:p>
        </p:txBody>
      </p:sp>
      <p:sp>
        <p:nvSpPr>
          <p:cNvPr id="45" name="bg object 45"/>
          <p:cNvSpPr/>
          <p:nvPr/>
        </p:nvSpPr>
        <p:spPr>
          <a:xfrm>
            <a:off x="0" y="2638043"/>
            <a:ext cx="10058400" cy="111760"/>
          </a:xfrm>
          <a:custGeom>
            <a:avLst/>
            <a:gdLst/>
            <a:ahLst/>
            <a:cxnLst/>
            <a:rect l="l" t="t" r="r" b="b"/>
            <a:pathLst>
              <a:path w="10058400" h="111760">
                <a:moveTo>
                  <a:pt x="10058400" y="0"/>
                </a:moveTo>
                <a:lnTo>
                  <a:pt x="0" y="0"/>
                </a:lnTo>
                <a:lnTo>
                  <a:pt x="0" y="22860"/>
                </a:lnTo>
                <a:lnTo>
                  <a:pt x="0" y="67056"/>
                </a:lnTo>
                <a:lnTo>
                  <a:pt x="0" y="111264"/>
                </a:lnTo>
                <a:lnTo>
                  <a:pt x="10058400" y="111264"/>
                </a:lnTo>
                <a:lnTo>
                  <a:pt x="10058400" y="67056"/>
                </a:lnTo>
                <a:lnTo>
                  <a:pt x="10058400" y="22860"/>
                </a:lnTo>
                <a:lnTo>
                  <a:pt x="10058400" y="0"/>
                </a:lnTo>
                <a:close/>
              </a:path>
            </a:pathLst>
          </a:custGeom>
          <a:solidFill>
            <a:srgbClr val="D8E2F2"/>
          </a:solidFill>
        </p:spPr>
        <p:txBody>
          <a:bodyPr wrap="square" lIns="0" tIns="0" rIns="0" bIns="0" rtlCol="0"/>
          <a:lstStyle/>
          <a:p>
            <a:endParaRPr/>
          </a:p>
        </p:txBody>
      </p:sp>
      <p:sp>
        <p:nvSpPr>
          <p:cNvPr id="46" name="bg object 46"/>
          <p:cNvSpPr/>
          <p:nvPr/>
        </p:nvSpPr>
        <p:spPr>
          <a:xfrm>
            <a:off x="0" y="274929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8E1F2"/>
          </a:solidFill>
        </p:spPr>
        <p:txBody>
          <a:bodyPr wrap="square" lIns="0" tIns="0" rIns="0" bIns="0" rtlCol="0"/>
          <a:lstStyle/>
          <a:p>
            <a:endParaRPr/>
          </a:p>
        </p:txBody>
      </p:sp>
      <p:sp>
        <p:nvSpPr>
          <p:cNvPr id="47" name="bg object 47"/>
          <p:cNvSpPr/>
          <p:nvPr/>
        </p:nvSpPr>
        <p:spPr>
          <a:xfrm>
            <a:off x="0" y="2770631"/>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6E1F2"/>
          </a:solidFill>
        </p:spPr>
        <p:txBody>
          <a:bodyPr wrap="square" lIns="0" tIns="0" rIns="0" bIns="0" rtlCol="0"/>
          <a:lstStyle/>
          <a:p>
            <a:endParaRPr/>
          </a:p>
        </p:txBody>
      </p:sp>
      <p:sp>
        <p:nvSpPr>
          <p:cNvPr id="48" name="bg object 48"/>
          <p:cNvSpPr/>
          <p:nvPr/>
        </p:nvSpPr>
        <p:spPr>
          <a:xfrm>
            <a:off x="0" y="281482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D6DFF2"/>
          </a:solidFill>
        </p:spPr>
        <p:txBody>
          <a:bodyPr wrap="square" lIns="0" tIns="0" rIns="0" bIns="0" rtlCol="0"/>
          <a:lstStyle/>
          <a:p>
            <a:endParaRPr/>
          </a:p>
        </p:txBody>
      </p:sp>
      <p:sp>
        <p:nvSpPr>
          <p:cNvPr id="49" name="bg object 49"/>
          <p:cNvSpPr/>
          <p:nvPr/>
        </p:nvSpPr>
        <p:spPr>
          <a:xfrm>
            <a:off x="0" y="2881883"/>
            <a:ext cx="10058400" cy="88900"/>
          </a:xfrm>
          <a:custGeom>
            <a:avLst/>
            <a:gdLst/>
            <a:ahLst/>
            <a:cxnLst/>
            <a:rect l="l" t="t" r="r" b="b"/>
            <a:pathLst>
              <a:path w="10058400" h="88900">
                <a:moveTo>
                  <a:pt x="10058400" y="0"/>
                </a:moveTo>
                <a:lnTo>
                  <a:pt x="0" y="0"/>
                </a:lnTo>
                <a:lnTo>
                  <a:pt x="0" y="44208"/>
                </a:lnTo>
                <a:lnTo>
                  <a:pt x="0" y="88392"/>
                </a:lnTo>
                <a:lnTo>
                  <a:pt x="10058400" y="88392"/>
                </a:lnTo>
                <a:lnTo>
                  <a:pt x="10058400" y="44208"/>
                </a:lnTo>
                <a:lnTo>
                  <a:pt x="10058400" y="0"/>
                </a:lnTo>
                <a:close/>
              </a:path>
            </a:pathLst>
          </a:custGeom>
          <a:solidFill>
            <a:srgbClr val="D4DFF0"/>
          </a:solidFill>
        </p:spPr>
        <p:txBody>
          <a:bodyPr wrap="square" lIns="0" tIns="0" rIns="0" bIns="0" rtlCol="0"/>
          <a:lstStyle/>
          <a:p>
            <a:endParaRPr/>
          </a:p>
        </p:txBody>
      </p:sp>
      <p:sp>
        <p:nvSpPr>
          <p:cNvPr id="50" name="bg object 50"/>
          <p:cNvSpPr/>
          <p:nvPr/>
        </p:nvSpPr>
        <p:spPr>
          <a:xfrm>
            <a:off x="0" y="297027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D4DDF0"/>
          </a:solidFill>
        </p:spPr>
        <p:txBody>
          <a:bodyPr wrap="square" lIns="0" tIns="0" rIns="0" bIns="0" rtlCol="0"/>
          <a:lstStyle/>
          <a:p>
            <a:endParaRPr/>
          </a:p>
        </p:txBody>
      </p:sp>
      <p:sp>
        <p:nvSpPr>
          <p:cNvPr id="51" name="bg object 51"/>
          <p:cNvSpPr/>
          <p:nvPr/>
        </p:nvSpPr>
        <p:spPr>
          <a:xfrm>
            <a:off x="0" y="29931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3DDF0"/>
          </a:solidFill>
        </p:spPr>
        <p:txBody>
          <a:bodyPr wrap="square" lIns="0" tIns="0" rIns="0" bIns="0" rtlCol="0"/>
          <a:lstStyle/>
          <a:p>
            <a:endParaRPr/>
          </a:p>
        </p:txBody>
      </p:sp>
      <p:sp>
        <p:nvSpPr>
          <p:cNvPr id="52" name="bg object 52"/>
          <p:cNvSpPr/>
          <p:nvPr/>
        </p:nvSpPr>
        <p:spPr>
          <a:xfrm>
            <a:off x="0" y="3037332"/>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DF0"/>
          </a:solidFill>
        </p:spPr>
        <p:txBody>
          <a:bodyPr wrap="square" lIns="0" tIns="0" rIns="0" bIns="0" rtlCol="0"/>
          <a:lstStyle/>
          <a:p>
            <a:endParaRPr/>
          </a:p>
        </p:txBody>
      </p:sp>
      <p:sp>
        <p:nvSpPr>
          <p:cNvPr id="53" name="bg object 53"/>
          <p:cNvSpPr/>
          <p:nvPr/>
        </p:nvSpPr>
        <p:spPr>
          <a:xfrm>
            <a:off x="0" y="3058667"/>
            <a:ext cx="10058400" cy="67310"/>
          </a:xfrm>
          <a:custGeom>
            <a:avLst/>
            <a:gdLst/>
            <a:ahLst/>
            <a:cxnLst/>
            <a:rect l="l" t="t" r="r" b="b"/>
            <a:pathLst>
              <a:path w="10058400" h="67310">
                <a:moveTo>
                  <a:pt x="10058400" y="0"/>
                </a:moveTo>
                <a:lnTo>
                  <a:pt x="0" y="0"/>
                </a:lnTo>
                <a:lnTo>
                  <a:pt x="0" y="44208"/>
                </a:lnTo>
                <a:lnTo>
                  <a:pt x="0" y="67056"/>
                </a:lnTo>
                <a:lnTo>
                  <a:pt x="10058400" y="67056"/>
                </a:lnTo>
                <a:lnTo>
                  <a:pt x="10058400" y="44208"/>
                </a:lnTo>
                <a:lnTo>
                  <a:pt x="10058400" y="0"/>
                </a:lnTo>
                <a:close/>
              </a:path>
            </a:pathLst>
          </a:custGeom>
          <a:solidFill>
            <a:srgbClr val="D1DDEF"/>
          </a:solidFill>
        </p:spPr>
        <p:txBody>
          <a:bodyPr wrap="square" lIns="0" tIns="0" rIns="0" bIns="0" rtlCol="0"/>
          <a:lstStyle/>
          <a:p>
            <a:endParaRPr/>
          </a:p>
        </p:txBody>
      </p:sp>
      <p:sp>
        <p:nvSpPr>
          <p:cNvPr id="54" name="bg object 54"/>
          <p:cNvSpPr/>
          <p:nvPr/>
        </p:nvSpPr>
        <p:spPr>
          <a:xfrm>
            <a:off x="0" y="3125723"/>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BEF"/>
          </a:solidFill>
        </p:spPr>
        <p:txBody>
          <a:bodyPr wrap="square" lIns="0" tIns="0" rIns="0" bIns="0" rtlCol="0"/>
          <a:lstStyle/>
          <a:p>
            <a:endParaRPr/>
          </a:p>
        </p:txBody>
      </p:sp>
      <p:sp>
        <p:nvSpPr>
          <p:cNvPr id="55" name="bg object 55"/>
          <p:cNvSpPr/>
          <p:nvPr/>
        </p:nvSpPr>
        <p:spPr>
          <a:xfrm>
            <a:off x="0" y="3147059"/>
            <a:ext cx="10058400" cy="111760"/>
          </a:xfrm>
          <a:custGeom>
            <a:avLst/>
            <a:gdLst/>
            <a:ahLst/>
            <a:cxnLst/>
            <a:rect l="l" t="t" r="r" b="b"/>
            <a:pathLst>
              <a:path w="10058400" h="111760">
                <a:moveTo>
                  <a:pt x="10058400" y="0"/>
                </a:moveTo>
                <a:lnTo>
                  <a:pt x="0" y="0"/>
                </a:lnTo>
                <a:lnTo>
                  <a:pt x="0" y="44208"/>
                </a:lnTo>
                <a:lnTo>
                  <a:pt x="0" y="67056"/>
                </a:lnTo>
                <a:lnTo>
                  <a:pt x="0" y="88392"/>
                </a:lnTo>
                <a:lnTo>
                  <a:pt x="0" y="111252"/>
                </a:lnTo>
                <a:lnTo>
                  <a:pt x="10058400" y="111252"/>
                </a:lnTo>
                <a:lnTo>
                  <a:pt x="10058400" y="88392"/>
                </a:lnTo>
                <a:lnTo>
                  <a:pt x="10058400" y="67056"/>
                </a:lnTo>
                <a:lnTo>
                  <a:pt x="10058400" y="44208"/>
                </a:lnTo>
                <a:lnTo>
                  <a:pt x="10058400" y="0"/>
                </a:lnTo>
                <a:close/>
              </a:path>
            </a:pathLst>
          </a:custGeom>
          <a:solidFill>
            <a:srgbClr val="CFDBEF"/>
          </a:solidFill>
        </p:spPr>
        <p:txBody>
          <a:bodyPr wrap="square" lIns="0" tIns="0" rIns="0" bIns="0" rtlCol="0"/>
          <a:lstStyle/>
          <a:p>
            <a:endParaRPr/>
          </a:p>
        </p:txBody>
      </p:sp>
      <p:sp>
        <p:nvSpPr>
          <p:cNvPr id="56" name="bg object 56"/>
          <p:cNvSpPr/>
          <p:nvPr/>
        </p:nvSpPr>
        <p:spPr>
          <a:xfrm>
            <a:off x="0" y="3258311"/>
            <a:ext cx="10058400" cy="88900"/>
          </a:xfrm>
          <a:custGeom>
            <a:avLst/>
            <a:gdLst/>
            <a:ahLst/>
            <a:cxnLst/>
            <a:rect l="l" t="t" r="r" b="b"/>
            <a:pathLst>
              <a:path w="10058400" h="88900">
                <a:moveTo>
                  <a:pt x="10058400" y="0"/>
                </a:moveTo>
                <a:lnTo>
                  <a:pt x="0" y="0"/>
                </a:lnTo>
                <a:lnTo>
                  <a:pt x="0" y="65532"/>
                </a:lnTo>
                <a:lnTo>
                  <a:pt x="0" y="88392"/>
                </a:lnTo>
                <a:lnTo>
                  <a:pt x="10058400" y="88392"/>
                </a:lnTo>
                <a:lnTo>
                  <a:pt x="10058400" y="65532"/>
                </a:lnTo>
                <a:lnTo>
                  <a:pt x="10058400" y="0"/>
                </a:lnTo>
                <a:close/>
              </a:path>
            </a:pathLst>
          </a:custGeom>
          <a:solidFill>
            <a:srgbClr val="CDDAEF"/>
          </a:solidFill>
        </p:spPr>
        <p:txBody>
          <a:bodyPr wrap="square" lIns="0" tIns="0" rIns="0" bIns="0" rtlCol="0"/>
          <a:lstStyle/>
          <a:p>
            <a:endParaRPr/>
          </a:p>
        </p:txBody>
      </p:sp>
      <p:sp>
        <p:nvSpPr>
          <p:cNvPr id="57" name="bg object 57"/>
          <p:cNvSpPr/>
          <p:nvPr/>
        </p:nvSpPr>
        <p:spPr>
          <a:xfrm>
            <a:off x="0" y="3346703"/>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DD8EF"/>
          </a:solidFill>
        </p:spPr>
        <p:txBody>
          <a:bodyPr wrap="square" lIns="0" tIns="0" rIns="0" bIns="0" rtlCol="0"/>
          <a:lstStyle/>
          <a:p>
            <a:endParaRPr/>
          </a:p>
        </p:txBody>
      </p:sp>
      <p:sp>
        <p:nvSpPr>
          <p:cNvPr id="58" name="bg object 58"/>
          <p:cNvSpPr/>
          <p:nvPr/>
        </p:nvSpPr>
        <p:spPr>
          <a:xfrm>
            <a:off x="0" y="3368039"/>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CD8EF"/>
          </a:solidFill>
        </p:spPr>
        <p:txBody>
          <a:bodyPr wrap="square" lIns="0" tIns="0" rIns="0" bIns="0" rtlCol="0"/>
          <a:lstStyle/>
          <a:p>
            <a:endParaRPr/>
          </a:p>
        </p:txBody>
      </p:sp>
      <p:sp>
        <p:nvSpPr>
          <p:cNvPr id="59" name="bg object 59"/>
          <p:cNvSpPr/>
          <p:nvPr/>
        </p:nvSpPr>
        <p:spPr>
          <a:xfrm>
            <a:off x="0" y="3412235"/>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CD8ED"/>
          </a:solidFill>
        </p:spPr>
        <p:txBody>
          <a:bodyPr wrap="square" lIns="0" tIns="0" rIns="0" bIns="0" rtlCol="0"/>
          <a:lstStyle/>
          <a:p>
            <a:endParaRPr/>
          </a:p>
        </p:txBody>
      </p:sp>
      <p:sp>
        <p:nvSpPr>
          <p:cNvPr id="60" name="bg object 60"/>
          <p:cNvSpPr/>
          <p:nvPr/>
        </p:nvSpPr>
        <p:spPr>
          <a:xfrm>
            <a:off x="0" y="343509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AD8ED"/>
          </a:solidFill>
        </p:spPr>
        <p:txBody>
          <a:bodyPr wrap="square" lIns="0" tIns="0" rIns="0" bIns="0" rtlCol="0"/>
          <a:lstStyle/>
          <a:p>
            <a:endParaRPr/>
          </a:p>
        </p:txBody>
      </p:sp>
      <p:sp>
        <p:nvSpPr>
          <p:cNvPr id="61" name="bg object 61"/>
          <p:cNvSpPr/>
          <p:nvPr/>
        </p:nvSpPr>
        <p:spPr>
          <a:xfrm>
            <a:off x="0" y="3479291"/>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CAD6ED"/>
          </a:solidFill>
        </p:spPr>
        <p:txBody>
          <a:bodyPr wrap="square" lIns="0" tIns="0" rIns="0" bIns="0" rtlCol="0"/>
          <a:lstStyle/>
          <a:p>
            <a:endParaRPr/>
          </a:p>
        </p:txBody>
      </p:sp>
      <p:sp>
        <p:nvSpPr>
          <p:cNvPr id="62" name="bg object 62"/>
          <p:cNvSpPr/>
          <p:nvPr/>
        </p:nvSpPr>
        <p:spPr>
          <a:xfrm>
            <a:off x="0" y="3544836"/>
            <a:ext cx="10058400" cy="88900"/>
          </a:xfrm>
          <a:custGeom>
            <a:avLst/>
            <a:gdLst/>
            <a:ahLst/>
            <a:cxnLst/>
            <a:rect l="l" t="t" r="r" b="b"/>
            <a:pathLst>
              <a:path w="10058400" h="88900">
                <a:moveTo>
                  <a:pt x="10058400" y="0"/>
                </a:moveTo>
                <a:lnTo>
                  <a:pt x="0" y="0"/>
                </a:lnTo>
                <a:lnTo>
                  <a:pt x="0" y="22847"/>
                </a:lnTo>
                <a:lnTo>
                  <a:pt x="0" y="44183"/>
                </a:lnTo>
                <a:lnTo>
                  <a:pt x="0" y="88392"/>
                </a:lnTo>
                <a:lnTo>
                  <a:pt x="10058400" y="88392"/>
                </a:lnTo>
                <a:lnTo>
                  <a:pt x="10058400" y="44183"/>
                </a:lnTo>
                <a:lnTo>
                  <a:pt x="10058400" y="22847"/>
                </a:lnTo>
                <a:lnTo>
                  <a:pt x="10058400" y="0"/>
                </a:lnTo>
                <a:close/>
              </a:path>
            </a:pathLst>
          </a:custGeom>
          <a:solidFill>
            <a:srgbClr val="C8D6ED"/>
          </a:solidFill>
        </p:spPr>
        <p:txBody>
          <a:bodyPr wrap="square" lIns="0" tIns="0" rIns="0" bIns="0" rtlCol="0"/>
          <a:lstStyle/>
          <a:p>
            <a:endParaRPr/>
          </a:p>
        </p:txBody>
      </p:sp>
      <p:sp>
        <p:nvSpPr>
          <p:cNvPr id="63" name="bg object 63"/>
          <p:cNvSpPr/>
          <p:nvPr/>
        </p:nvSpPr>
        <p:spPr>
          <a:xfrm>
            <a:off x="0" y="363321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C8D4ED"/>
          </a:solidFill>
        </p:spPr>
        <p:txBody>
          <a:bodyPr wrap="square" lIns="0" tIns="0" rIns="0" bIns="0" rtlCol="0"/>
          <a:lstStyle/>
          <a:p>
            <a:endParaRPr/>
          </a:p>
        </p:txBody>
      </p:sp>
      <p:sp>
        <p:nvSpPr>
          <p:cNvPr id="64" name="bg object 64"/>
          <p:cNvSpPr/>
          <p:nvPr/>
        </p:nvSpPr>
        <p:spPr>
          <a:xfrm>
            <a:off x="0" y="3656075"/>
            <a:ext cx="10058400" cy="109855"/>
          </a:xfrm>
          <a:custGeom>
            <a:avLst/>
            <a:gdLst/>
            <a:ahLst/>
            <a:cxnLst/>
            <a:rect l="l" t="t" r="r" b="b"/>
            <a:pathLst>
              <a:path w="10058400" h="109854">
                <a:moveTo>
                  <a:pt x="10058400" y="0"/>
                </a:moveTo>
                <a:lnTo>
                  <a:pt x="0" y="0"/>
                </a:lnTo>
                <a:lnTo>
                  <a:pt x="0" y="44208"/>
                </a:lnTo>
                <a:lnTo>
                  <a:pt x="0" y="65532"/>
                </a:lnTo>
                <a:lnTo>
                  <a:pt x="0" y="109728"/>
                </a:lnTo>
                <a:lnTo>
                  <a:pt x="10058400" y="109728"/>
                </a:lnTo>
                <a:lnTo>
                  <a:pt x="10058400" y="65532"/>
                </a:lnTo>
                <a:lnTo>
                  <a:pt x="10058400" y="44208"/>
                </a:lnTo>
                <a:lnTo>
                  <a:pt x="10058400" y="0"/>
                </a:lnTo>
                <a:close/>
              </a:path>
            </a:pathLst>
          </a:custGeom>
          <a:solidFill>
            <a:srgbClr val="C6D4ED"/>
          </a:solidFill>
        </p:spPr>
        <p:txBody>
          <a:bodyPr wrap="square" lIns="0" tIns="0" rIns="0" bIns="0" rtlCol="0"/>
          <a:lstStyle/>
          <a:p>
            <a:endParaRPr/>
          </a:p>
        </p:txBody>
      </p:sp>
      <p:sp>
        <p:nvSpPr>
          <p:cNvPr id="65" name="bg object 65"/>
          <p:cNvSpPr/>
          <p:nvPr/>
        </p:nvSpPr>
        <p:spPr>
          <a:xfrm>
            <a:off x="0" y="3765803"/>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4D4EB"/>
          </a:solidFill>
        </p:spPr>
        <p:txBody>
          <a:bodyPr wrap="square" lIns="0" tIns="0" rIns="0" bIns="0" rtlCol="0"/>
          <a:lstStyle/>
          <a:p>
            <a:endParaRPr/>
          </a:p>
        </p:txBody>
      </p:sp>
      <p:sp>
        <p:nvSpPr>
          <p:cNvPr id="66" name="bg object 66"/>
          <p:cNvSpPr/>
          <p:nvPr/>
        </p:nvSpPr>
        <p:spPr>
          <a:xfrm>
            <a:off x="0" y="378866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4D3EB"/>
          </a:solidFill>
        </p:spPr>
        <p:txBody>
          <a:bodyPr wrap="square" lIns="0" tIns="0" rIns="0" bIns="0" rtlCol="0"/>
          <a:lstStyle/>
          <a:p>
            <a:endParaRPr/>
          </a:p>
        </p:txBody>
      </p:sp>
      <p:sp>
        <p:nvSpPr>
          <p:cNvPr id="67" name="bg object 67"/>
          <p:cNvSpPr/>
          <p:nvPr/>
        </p:nvSpPr>
        <p:spPr>
          <a:xfrm>
            <a:off x="0" y="3832859"/>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3D3EB"/>
          </a:solidFill>
        </p:spPr>
        <p:txBody>
          <a:bodyPr wrap="square" lIns="0" tIns="0" rIns="0" bIns="0" rtlCol="0"/>
          <a:lstStyle/>
          <a:p>
            <a:endParaRPr/>
          </a:p>
        </p:txBody>
      </p:sp>
      <p:sp>
        <p:nvSpPr>
          <p:cNvPr id="68" name="bg object 68"/>
          <p:cNvSpPr/>
          <p:nvPr/>
        </p:nvSpPr>
        <p:spPr>
          <a:xfrm>
            <a:off x="0" y="3854208"/>
            <a:ext cx="10058400" cy="88900"/>
          </a:xfrm>
          <a:custGeom>
            <a:avLst/>
            <a:gdLst/>
            <a:ahLst/>
            <a:cxnLst/>
            <a:rect l="l" t="t" r="r" b="b"/>
            <a:pathLst>
              <a:path w="10058400" h="88900">
                <a:moveTo>
                  <a:pt x="10058400" y="0"/>
                </a:moveTo>
                <a:lnTo>
                  <a:pt x="0" y="0"/>
                </a:lnTo>
                <a:lnTo>
                  <a:pt x="0" y="22860"/>
                </a:lnTo>
                <a:lnTo>
                  <a:pt x="0" y="88392"/>
                </a:lnTo>
                <a:lnTo>
                  <a:pt x="10058400" y="88392"/>
                </a:lnTo>
                <a:lnTo>
                  <a:pt x="10058400" y="22860"/>
                </a:lnTo>
                <a:lnTo>
                  <a:pt x="10058400" y="0"/>
                </a:lnTo>
                <a:close/>
              </a:path>
            </a:pathLst>
          </a:custGeom>
          <a:solidFill>
            <a:srgbClr val="C3D1EB"/>
          </a:solidFill>
        </p:spPr>
        <p:txBody>
          <a:bodyPr wrap="square" lIns="0" tIns="0" rIns="0" bIns="0" rtlCol="0"/>
          <a:lstStyle/>
          <a:p>
            <a:endParaRPr/>
          </a:p>
        </p:txBody>
      </p:sp>
      <p:sp>
        <p:nvSpPr>
          <p:cNvPr id="69" name="bg object 69"/>
          <p:cNvSpPr/>
          <p:nvPr/>
        </p:nvSpPr>
        <p:spPr>
          <a:xfrm>
            <a:off x="0" y="3942600"/>
            <a:ext cx="10058400" cy="67310"/>
          </a:xfrm>
          <a:custGeom>
            <a:avLst/>
            <a:gdLst/>
            <a:ahLst/>
            <a:cxnLst/>
            <a:rect l="l" t="t" r="r" b="b"/>
            <a:pathLst>
              <a:path w="10058400" h="67310">
                <a:moveTo>
                  <a:pt x="10058400" y="0"/>
                </a:moveTo>
                <a:lnTo>
                  <a:pt x="0" y="0"/>
                </a:lnTo>
                <a:lnTo>
                  <a:pt x="0" y="44183"/>
                </a:lnTo>
                <a:lnTo>
                  <a:pt x="0" y="67043"/>
                </a:lnTo>
                <a:lnTo>
                  <a:pt x="10058400" y="67043"/>
                </a:lnTo>
                <a:lnTo>
                  <a:pt x="10058400" y="44183"/>
                </a:lnTo>
                <a:lnTo>
                  <a:pt x="10058400" y="0"/>
                </a:lnTo>
                <a:close/>
              </a:path>
            </a:pathLst>
          </a:custGeom>
          <a:solidFill>
            <a:srgbClr val="C1D1EB"/>
          </a:solidFill>
        </p:spPr>
        <p:txBody>
          <a:bodyPr wrap="square" lIns="0" tIns="0" rIns="0" bIns="0" rtlCol="0"/>
          <a:lstStyle/>
          <a:p>
            <a:endParaRPr/>
          </a:p>
        </p:txBody>
      </p:sp>
      <p:sp>
        <p:nvSpPr>
          <p:cNvPr id="70" name="bg object 70"/>
          <p:cNvSpPr/>
          <p:nvPr/>
        </p:nvSpPr>
        <p:spPr>
          <a:xfrm>
            <a:off x="0" y="4009643"/>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C1CFEB"/>
          </a:solidFill>
        </p:spPr>
        <p:txBody>
          <a:bodyPr wrap="square" lIns="0" tIns="0" rIns="0" bIns="0" rtlCol="0"/>
          <a:lstStyle/>
          <a:p>
            <a:endParaRPr/>
          </a:p>
        </p:txBody>
      </p:sp>
      <p:sp>
        <p:nvSpPr>
          <p:cNvPr id="71" name="bg object 71"/>
          <p:cNvSpPr/>
          <p:nvPr/>
        </p:nvSpPr>
        <p:spPr>
          <a:xfrm>
            <a:off x="0" y="4053852"/>
            <a:ext cx="10058400" cy="66040"/>
          </a:xfrm>
          <a:custGeom>
            <a:avLst/>
            <a:gdLst/>
            <a:ahLst/>
            <a:cxnLst/>
            <a:rect l="l" t="t" r="r" b="b"/>
            <a:pathLst>
              <a:path w="10058400" h="66039">
                <a:moveTo>
                  <a:pt x="10058400" y="0"/>
                </a:moveTo>
                <a:lnTo>
                  <a:pt x="0" y="0"/>
                </a:lnTo>
                <a:lnTo>
                  <a:pt x="0" y="44183"/>
                </a:lnTo>
                <a:lnTo>
                  <a:pt x="0" y="65532"/>
                </a:lnTo>
                <a:lnTo>
                  <a:pt x="10058400" y="65532"/>
                </a:lnTo>
                <a:lnTo>
                  <a:pt x="10058400" y="44183"/>
                </a:lnTo>
                <a:lnTo>
                  <a:pt x="10058400" y="0"/>
                </a:lnTo>
                <a:close/>
              </a:path>
            </a:pathLst>
          </a:custGeom>
          <a:solidFill>
            <a:srgbClr val="BFCFEB"/>
          </a:solidFill>
        </p:spPr>
        <p:txBody>
          <a:bodyPr wrap="square" lIns="0" tIns="0" rIns="0" bIns="0" rtlCol="0"/>
          <a:lstStyle/>
          <a:p>
            <a:endParaRPr/>
          </a:p>
        </p:txBody>
      </p:sp>
      <p:sp>
        <p:nvSpPr>
          <p:cNvPr id="72" name="bg object 72"/>
          <p:cNvSpPr/>
          <p:nvPr/>
        </p:nvSpPr>
        <p:spPr>
          <a:xfrm>
            <a:off x="0" y="4119372"/>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FCFE9"/>
          </a:solidFill>
        </p:spPr>
        <p:txBody>
          <a:bodyPr wrap="square" lIns="0" tIns="0" rIns="0" bIns="0" rtlCol="0"/>
          <a:lstStyle/>
          <a:p>
            <a:endParaRPr/>
          </a:p>
        </p:txBody>
      </p:sp>
      <p:sp>
        <p:nvSpPr>
          <p:cNvPr id="73" name="bg object 73"/>
          <p:cNvSpPr/>
          <p:nvPr/>
        </p:nvSpPr>
        <p:spPr>
          <a:xfrm>
            <a:off x="0" y="416356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BDCDE9"/>
          </a:solidFill>
        </p:spPr>
        <p:txBody>
          <a:bodyPr wrap="square" lIns="0" tIns="0" rIns="0" bIns="0" rtlCol="0"/>
          <a:lstStyle/>
          <a:p>
            <a:endParaRPr/>
          </a:p>
        </p:txBody>
      </p:sp>
      <p:sp>
        <p:nvSpPr>
          <p:cNvPr id="74" name="bg object 74"/>
          <p:cNvSpPr/>
          <p:nvPr/>
        </p:nvSpPr>
        <p:spPr>
          <a:xfrm>
            <a:off x="0" y="4207776"/>
            <a:ext cx="10058400" cy="88900"/>
          </a:xfrm>
          <a:custGeom>
            <a:avLst/>
            <a:gdLst/>
            <a:ahLst/>
            <a:cxnLst/>
            <a:rect l="l" t="t" r="r" b="b"/>
            <a:pathLst>
              <a:path w="10058400" h="88900">
                <a:moveTo>
                  <a:pt x="10058400" y="0"/>
                </a:moveTo>
                <a:lnTo>
                  <a:pt x="0" y="0"/>
                </a:lnTo>
                <a:lnTo>
                  <a:pt x="0" y="22860"/>
                </a:lnTo>
                <a:lnTo>
                  <a:pt x="0" y="67043"/>
                </a:lnTo>
                <a:lnTo>
                  <a:pt x="0" y="88392"/>
                </a:lnTo>
                <a:lnTo>
                  <a:pt x="10058400" y="88392"/>
                </a:lnTo>
                <a:lnTo>
                  <a:pt x="10058400" y="67043"/>
                </a:lnTo>
                <a:lnTo>
                  <a:pt x="10058400" y="22860"/>
                </a:lnTo>
                <a:lnTo>
                  <a:pt x="10058400" y="0"/>
                </a:lnTo>
                <a:close/>
              </a:path>
            </a:pathLst>
          </a:custGeom>
          <a:solidFill>
            <a:srgbClr val="BCCDE9"/>
          </a:solidFill>
        </p:spPr>
        <p:txBody>
          <a:bodyPr wrap="square" lIns="0" tIns="0" rIns="0" bIns="0" rtlCol="0"/>
          <a:lstStyle/>
          <a:p>
            <a:endParaRPr/>
          </a:p>
        </p:txBody>
      </p:sp>
      <p:sp>
        <p:nvSpPr>
          <p:cNvPr id="75" name="bg object 75"/>
          <p:cNvSpPr/>
          <p:nvPr/>
        </p:nvSpPr>
        <p:spPr>
          <a:xfrm>
            <a:off x="0" y="429615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CCDE8"/>
          </a:solidFill>
        </p:spPr>
        <p:txBody>
          <a:bodyPr wrap="square" lIns="0" tIns="0" rIns="0" bIns="0" rtlCol="0"/>
          <a:lstStyle/>
          <a:p>
            <a:endParaRPr/>
          </a:p>
        </p:txBody>
      </p:sp>
      <p:sp>
        <p:nvSpPr>
          <p:cNvPr id="76" name="bg object 76"/>
          <p:cNvSpPr/>
          <p:nvPr/>
        </p:nvSpPr>
        <p:spPr>
          <a:xfrm>
            <a:off x="0" y="4319016"/>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BACCE8"/>
          </a:solidFill>
        </p:spPr>
        <p:txBody>
          <a:bodyPr wrap="square" lIns="0" tIns="0" rIns="0" bIns="0" rtlCol="0"/>
          <a:lstStyle/>
          <a:p>
            <a:endParaRPr/>
          </a:p>
        </p:txBody>
      </p:sp>
      <p:sp>
        <p:nvSpPr>
          <p:cNvPr id="77" name="bg object 77"/>
          <p:cNvSpPr/>
          <p:nvPr/>
        </p:nvSpPr>
        <p:spPr>
          <a:xfrm>
            <a:off x="0" y="4384548"/>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AE8"/>
          </a:solidFill>
        </p:spPr>
        <p:txBody>
          <a:bodyPr wrap="square" lIns="0" tIns="0" rIns="0" bIns="0" rtlCol="0"/>
          <a:lstStyle/>
          <a:p>
            <a:endParaRPr/>
          </a:p>
        </p:txBody>
      </p:sp>
      <p:sp>
        <p:nvSpPr>
          <p:cNvPr id="78" name="bg object 78"/>
          <p:cNvSpPr/>
          <p:nvPr/>
        </p:nvSpPr>
        <p:spPr>
          <a:xfrm>
            <a:off x="0" y="4428743"/>
            <a:ext cx="10058400" cy="111760"/>
          </a:xfrm>
          <a:custGeom>
            <a:avLst/>
            <a:gdLst/>
            <a:ahLst/>
            <a:cxnLst/>
            <a:rect l="l" t="t" r="r" b="b"/>
            <a:pathLst>
              <a:path w="10058400" h="111760">
                <a:moveTo>
                  <a:pt x="10058400" y="0"/>
                </a:moveTo>
                <a:lnTo>
                  <a:pt x="0" y="0"/>
                </a:lnTo>
                <a:lnTo>
                  <a:pt x="0" y="22860"/>
                </a:lnTo>
                <a:lnTo>
                  <a:pt x="0" y="67068"/>
                </a:lnTo>
                <a:lnTo>
                  <a:pt x="0" y="111264"/>
                </a:lnTo>
                <a:lnTo>
                  <a:pt x="10058400" y="111264"/>
                </a:lnTo>
                <a:lnTo>
                  <a:pt x="10058400" y="67068"/>
                </a:lnTo>
                <a:lnTo>
                  <a:pt x="10058400" y="22860"/>
                </a:lnTo>
                <a:lnTo>
                  <a:pt x="10058400" y="0"/>
                </a:lnTo>
                <a:close/>
              </a:path>
            </a:pathLst>
          </a:custGeom>
          <a:solidFill>
            <a:srgbClr val="B8CAE8"/>
          </a:solidFill>
        </p:spPr>
        <p:txBody>
          <a:bodyPr wrap="square" lIns="0" tIns="0" rIns="0" bIns="0" rtlCol="0"/>
          <a:lstStyle/>
          <a:p>
            <a:endParaRPr/>
          </a:p>
        </p:txBody>
      </p:sp>
      <p:sp>
        <p:nvSpPr>
          <p:cNvPr id="79" name="bg object 79"/>
          <p:cNvSpPr/>
          <p:nvPr/>
        </p:nvSpPr>
        <p:spPr>
          <a:xfrm>
            <a:off x="0" y="4540008"/>
            <a:ext cx="10058400" cy="88900"/>
          </a:xfrm>
          <a:custGeom>
            <a:avLst/>
            <a:gdLst/>
            <a:ahLst/>
            <a:cxnLst/>
            <a:rect l="l" t="t" r="r" b="b"/>
            <a:pathLst>
              <a:path w="10058400" h="88900">
                <a:moveTo>
                  <a:pt x="10058400" y="0"/>
                </a:moveTo>
                <a:lnTo>
                  <a:pt x="0" y="0"/>
                </a:lnTo>
                <a:lnTo>
                  <a:pt x="0" y="65519"/>
                </a:lnTo>
                <a:lnTo>
                  <a:pt x="0" y="88392"/>
                </a:lnTo>
                <a:lnTo>
                  <a:pt x="10058400" y="88392"/>
                </a:lnTo>
                <a:lnTo>
                  <a:pt x="10058400" y="65519"/>
                </a:lnTo>
                <a:lnTo>
                  <a:pt x="10058400" y="0"/>
                </a:lnTo>
                <a:close/>
              </a:path>
            </a:pathLst>
          </a:custGeom>
          <a:solidFill>
            <a:srgbClr val="B6C8E8"/>
          </a:solidFill>
        </p:spPr>
        <p:txBody>
          <a:bodyPr wrap="square" lIns="0" tIns="0" rIns="0" bIns="0" rtlCol="0"/>
          <a:lstStyle/>
          <a:p>
            <a:endParaRPr/>
          </a:p>
        </p:txBody>
      </p:sp>
      <p:sp>
        <p:nvSpPr>
          <p:cNvPr id="80" name="bg object 80"/>
          <p:cNvSpPr/>
          <p:nvPr/>
        </p:nvSpPr>
        <p:spPr>
          <a:xfrm>
            <a:off x="0" y="462838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6C8E6"/>
          </a:solidFill>
        </p:spPr>
        <p:txBody>
          <a:bodyPr wrap="square" lIns="0" tIns="0" rIns="0" bIns="0" rtlCol="0"/>
          <a:lstStyle/>
          <a:p>
            <a:endParaRPr/>
          </a:p>
        </p:txBody>
      </p:sp>
      <p:sp>
        <p:nvSpPr>
          <p:cNvPr id="81" name="bg object 81"/>
          <p:cNvSpPr/>
          <p:nvPr/>
        </p:nvSpPr>
        <p:spPr>
          <a:xfrm>
            <a:off x="0" y="464972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5C8E6"/>
          </a:solidFill>
        </p:spPr>
        <p:txBody>
          <a:bodyPr wrap="square" lIns="0" tIns="0" rIns="0" bIns="0" rtlCol="0"/>
          <a:lstStyle/>
          <a:p>
            <a:endParaRPr/>
          </a:p>
        </p:txBody>
      </p:sp>
      <p:sp>
        <p:nvSpPr>
          <p:cNvPr id="82" name="bg object 82"/>
          <p:cNvSpPr/>
          <p:nvPr/>
        </p:nvSpPr>
        <p:spPr>
          <a:xfrm>
            <a:off x="0" y="4693919"/>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5C6E6"/>
          </a:solidFill>
        </p:spPr>
        <p:txBody>
          <a:bodyPr wrap="square" lIns="0" tIns="0" rIns="0" bIns="0" rtlCol="0"/>
          <a:lstStyle/>
          <a:p>
            <a:endParaRPr/>
          </a:p>
        </p:txBody>
      </p:sp>
      <p:sp>
        <p:nvSpPr>
          <p:cNvPr id="83" name="bg object 83"/>
          <p:cNvSpPr/>
          <p:nvPr/>
        </p:nvSpPr>
        <p:spPr>
          <a:xfrm>
            <a:off x="0" y="4716792"/>
            <a:ext cx="10058400" cy="109855"/>
          </a:xfrm>
          <a:custGeom>
            <a:avLst/>
            <a:gdLst/>
            <a:ahLst/>
            <a:cxnLst/>
            <a:rect l="l" t="t" r="r" b="b"/>
            <a:pathLst>
              <a:path w="10058400" h="109854">
                <a:moveTo>
                  <a:pt x="10058400" y="0"/>
                </a:moveTo>
                <a:lnTo>
                  <a:pt x="0" y="0"/>
                </a:lnTo>
                <a:lnTo>
                  <a:pt x="0" y="44196"/>
                </a:lnTo>
                <a:lnTo>
                  <a:pt x="0" y="88392"/>
                </a:lnTo>
                <a:lnTo>
                  <a:pt x="0" y="109728"/>
                </a:lnTo>
                <a:lnTo>
                  <a:pt x="10058400" y="109728"/>
                </a:lnTo>
                <a:lnTo>
                  <a:pt x="10058400" y="88392"/>
                </a:lnTo>
                <a:lnTo>
                  <a:pt x="10058400" y="44196"/>
                </a:lnTo>
                <a:lnTo>
                  <a:pt x="10058400" y="0"/>
                </a:lnTo>
                <a:close/>
              </a:path>
            </a:pathLst>
          </a:custGeom>
          <a:solidFill>
            <a:srgbClr val="B3C6E6"/>
          </a:solidFill>
        </p:spPr>
        <p:txBody>
          <a:bodyPr wrap="square" lIns="0" tIns="0" rIns="0" bIns="0" rtlCol="0"/>
          <a:lstStyle/>
          <a:p>
            <a:endParaRPr/>
          </a:p>
        </p:txBody>
      </p:sp>
      <p:sp>
        <p:nvSpPr>
          <p:cNvPr id="84" name="bg object 84"/>
          <p:cNvSpPr/>
          <p:nvPr/>
        </p:nvSpPr>
        <p:spPr>
          <a:xfrm>
            <a:off x="0" y="4826520"/>
            <a:ext cx="10058400" cy="88900"/>
          </a:xfrm>
          <a:custGeom>
            <a:avLst/>
            <a:gdLst/>
            <a:ahLst/>
            <a:cxnLst/>
            <a:rect l="l" t="t" r="r" b="b"/>
            <a:pathLst>
              <a:path w="10058400" h="88900">
                <a:moveTo>
                  <a:pt x="10058400" y="0"/>
                </a:moveTo>
                <a:lnTo>
                  <a:pt x="0" y="0"/>
                </a:lnTo>
                <a:lnTo>
                  <a:pt x="0" y="67056"/>
                </a:lnTo>
                <a:lnTo>
                  <a:pt x="0" y="88392"/>
                </a:lnTo>
                <a:lnTo>
                  <a:pt x="10058400" y="88392"/>
                </a:lnTo>
                <a:lnTo>
                  <a:pt x="10058400" y="67056"/>
                </a:lnTo>
                <a:lnTo>
                  <a:pt x="10058400" y="0"/>
                </a:lnTo>
                <a:close/>
              </a:path>
            </a:pathLst>
          </a:custGeom>
          <a:solidFill>
            <a:srgbClr val="B1C4E6"/>
          </a:solidFill>
        </p:spPr>
        <p:txBody>
          <a:bodyPr wrap="square" lIns="0" tIns="0" rIns="0" bIns="0" rtlCol="0"/>
          <a:lstStyle/>
          <a:p>
            <a:endParaRPr/>
          </a:p>
        </p:txBody>
      </p:sp>
      <p:sp>
        <p:nvSpPr>
          <p:cNvPr id="85" name="bg object 85"/>
          <p:cNvSpPr/>
          <p:nvPr/>
        </p:nvSpPr>
        <p:spPr>
          <a:xfrm>
            <a:off x="0" y="4914900"/>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1C3E6"/>
          </a:solidFill>
        </p:spPr>
        <p:txBody>
          <a:bodyPr wrap="square" lIns="0" tIns="0" rIns="0" bIns="0" rtlCol="0"/>
          <a:lstStyle/>
          <a:p>
            <a:endParaRPr/>
          </a:p>
        </p:txBody>
      </p:sp>
      <p:sp>
        <p:nvSpPr>
          <p:cNvPr id="86" name="bg object 86"/>
          <p:cNvSpPr/>
          <p:nvPr/>
        </p:nvSpPr>
        <p:spPr>
          <a:xfrm>
            <a:off x="0" y="4937760"/>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6"/>
          </a:solidFill>
        </p:spPr>
        <p:txBody>
          <a:bodyPr wrap="square" lIns="0" tIns="0" rIns="0" bIns="0" rtlCol="0"/>
          <a:lstStyle/>
          <a:p>
            <a:endParaRPr/>
          </a:p>
        </p:txBody>
      </p:sp>
      <p:sp>
        <p:nvSpPr>
          <p:cNvPr id="87" name="bg object 87"/>
          <p:cNvSpPr/>
          <p:nvPr/>
        </p:nvSpPr>
        <p:spPr>
          <a:xfrm>
            <a:off x="0" y="4981955"/>
            <a:ext cx="10058400" cy="66040"/>
          </a:xfrm>
          <a:custGeom>
            <a:avLst/>
            <a:gdLst/>
            <a:ahLst/>
            <a:cxnLst/>
            <a:rect l="l" t="t" r="r" b="b"/>
            <a:pathLst>
              <a:path w="10058400" h="66039">
                <a:moveTo>
                  <a:pt x="10058400" y="0"/>
                </a:moveTo>
                <a:lnTo>
                  <a:pt x="0" y="0"/>
                </a:lnTo>
                <a:lnTo>
                  <a:pt x="0" y="21348"/>
                </a:lnTo>
                <a:lnTo>
                  <a:pt x="0" y="65532"/>
                </a:lnTo>
                <a:lnTo>
                  <a:pt x="10058400" y="65532"/>
                </a:lnTo>
                <a:lnTo>
                  <a:pt x="10058400" y="21348"/>
                </a:lnTo>
                <a:lnTo>
                  <a:pt x="10058400" y="0"/>
                </a:lnTo>
                <a:close/>
              </a:path>
            </a:pathLst>
          </a:custGeom>
          <a:solidFill>
            <a:srgbClr val="AFC3E4"/>
          </a:solidFill>
        </p:spPr>
        <p:txBody>
          <a:bodyPr wrap="square" lIns="0" tIns="0" rIns="0" bIns="0" rtlCol="0"/>
          <a:lstStyle/>
          <a:p>
            <a:endParaRPr/>
          </a:p>
        </p:txBody>
      </p:sp>
      <p:sp>
        <p:nvSpPr>
          <p:cNvPr id="88" name="bg object 88"/>
          <p:cNvSpPr/>
          <p:nvPr/>
        </p:nvSpPr>
        <p:spPr>
          <a:xfrm>
            <a:off x="0" y="504748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AEC1E4"/>
          </a:solidFill>
        </p:spPr>
        <p:txBody>
          <a:bodyPr wrap="square" lIns="0" tIns="0" rIns="0" bIns="0" rtlCol="0"/>
          <a:lstStyle/>
          <a:p>
            <a:endParaRPr/>
          </a:p>
        </p:txBody>
      </p:sp>
      <p:sp>
        <p:nvSpPr>
          <p:cNvPr id="89" name="bg object 89"/>
          <p:cNvSpPr/>
          <p:nvPr/>
        </p:nvSpPr>
        <p:spPr>
          <a:xfrm>
            <a:off x="0" y="5114556"/>
            <a:ext cx="10058400" cy="88900"/>
          </a:xfrm>
          <a:custGeom>
            <a:avLst/>
            <a:gdLst/>
            <a:ahLst/>
            <a:cxnLst/>
            <a:rect l="l" t="t" r="r" b="b"/>
            <a:pathLst>
              <a:path w="10058400" h="88900">
                <a:moveTo>
                  <a:pt x="10058400" y="0"/>
                </a:moveTo>
                <a:lnTo>
                  <a:pt x="0" y="0"/>
                </a:lnTo>
                <a:lnTo>
                  <a:pt x="0" y="21336"/>
                </a:lnTo>
                <a:lnTo>
                  <a:pt x="0" y="44183"/>
                </a:lnTo>
                <a:lnTo>
                  <a:pt x="0" y="88379"/>
                </a:lnTo>
                <a:lnTo>
                  <a:pt x="10058400" y="88379"/>
                </a:lnTo>
                <a:lnTo>
                  <a:pt x="10058400" y="44183"/>
                </a:lnTo>
                <a:lnTo>
                  <a:pt x="10058400" y="21336"/>
                </a:lnTo>
                <a:lnTo>
                  <a:pt x="10058400" y="0"/>
                </a:lnTo>
                <a:close/>
              </a:path>
            </a:pathLst>
          </a:custGeom>
          <a:solidFill>
            <a:srgbClr val="ACC1E4"/>
          </a:solidFill>
        </p:spPr>
        <p:txBody>
          <a:bodyPr wrap="square" lIns="0" tIns="0" rIns="0" bIns="0" rtlCol="0"/>
          <a:lstStyle/>
          <a:p>
            <a:endParaRPr/>
          </a:p>
        </p:txBody>
      </p:sp>
      <p:sp>
        <p:nvSpPr>
          <p:cNvPr id="90" name="bg object 90"/>
          <p:cNvSpPr/>
          <p:nvPr/>
        </p:nvSpPr>
        <p:spPr>
          <a:xfrm>
            <a:off x="0" y="520293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ACBFE4"/>
          </a:solidFill>
        </p:spPr>
        <p:txBody>
          <a:bodyPr wrap="square" lIns="0" tIns="0" rIns="0" bIns="0" rtlCol="0"/>
          <a:lstStyle/>
          <a:p>
            <a:endParaRPr/>
          </a:p>
        </p:txBody>
      </p:sp>
      <p:sp>
        <p:nvSpPr>
          <p:cNvPr id="91" name="bg object 91"/>
          <p:cNvSpPr/>
          <p:nvPr/>
        </p:nvSpPr>
        <p:spPr>
          <a:xfrm>
            <a:off x="0" y="5224272"/>
            <a:ext cx="10058400" cy="553720"/>
          </a:xfrm>
          <a:custGeom>
            <a:avLst/>
            <a:gdLst/>
            <a:ahLst/>
            <a:cxnLst/>
            <a:rect l="l" t="t" r="r" b="b"/>
            <a:pathLst>
              <a:path w="10058400" h="553720">
                <a:moveTo>
                  <a:pt x="0" y="0"/>
                </a:moveTo>
                <a:lnTo>
                  <a:pt x="10058400" y="0"/>
                </a:lnTo>
                <a:lnTo>
                  <a:pt x="10058400" y="553212"/>
                </a:lnTo>
                <a:lnTo>
                  <a:pt x="0" y="553212"/>
                </a:lnTo>
                <a:lnTo>
                  <a:pt x="0" y="0"/>
                </a:lnTo>
                <a:close/>
              </a:path>
            </a:pathLst>
          </a:custGeom>
          <a:solidFill>
            <a:srgbClr val="AABFE4"/>
          </a:solidFill>
        </p:spPr>
        <p:txBody>
          <a:bodyPr wrap="square" lIns="0" tIns="0" rIns="0" bIns="0" rtlCol="0"/>
          <a:lstStyle/>
          <a:p>
            <a:endParaRPr/>
          </a:p>
        </p:txBody>
      </p:sp>
      <p:sp>
        <p:nvSpPr>
          <p:cNvPr id="92" name="bg object 92"/>
          <p:cNvSpPr/>
          <p:nvPr/>
        </p:nvSpPr>
        <p:spPr>
          <a:xfrm>
            <a:off x="0" y="5777496"/>
            <a:ext cx="10058400" cy="66040"/>
          </a:xfrm>
          <a:custGeom>
            <a:avLst/>
            <a:gdLst/>
            <a:ahLst/>
            <a:cxnLst/>
            <a:rect l="l" t="t" r="r" b="b"/>
            <a:pathLst>
              <a:path w="10058400" h="66039">
                <a:moveTo>
                  <a:pt x="10058400" y="0"/>
                </a:moveTo>
                <a:lnTo>
                  <a:pt x="0" y="0"/>
                </a:lnTo>
                <a:lnTo>
                  <a:pt x="0" y="21323"/>
                </a:lnTo>
                <a:lnTo>
                  <a:pt x="0" y="44196"/>
                </a:lnTo>
                <a:lnTo>
                  <a:pt x="0" y="65532"/>
                </a:lnTo>
                <a:lnTo>
                  <a:pt x="10058400" y="65532"/>
                </a:lnTo>
                <a:lnTo>
                  <a:pt x="10058400" y="44196"/>
                </a:lnTo>
                <a:lnTo>
                  <a:pt x="10058400" y="21323"/>
                </a:lnTo>
                <a:lnTo>
                  <a:pt x="10058400" y="0"/>
                </a:lnTo>
                <a:close/>
              </a:path>
            </a:pathLst>
          </a:custGeom>
          <a:solidFill>
            <a:srgbClr val="ACC1E4"/>
          </a:solidFill>
        </p:spPr>
        <p:txBody>
          <a:bodyPr wrap="square" lIns="0" tIns="0" rIns="0" bIns="0" rtlCol="0"/>
          <a:lstStyle/>
          <a:p>
            <a:endParaRPr/>
          </a:p>
        </p:txBody>
      </p:sp>
      <p:sp>
        <p:nvSpPr>
          <p:cNvPr id="93" name="bg object 93"/>
          <p:cNvSpPr/>
          <p:nvPr/>
        </p:nvSpPr>
        <p:spPr>
          <a:xfrm>
            <a:off x="0" y="5843016"/>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AEC1E4"/>
          </a:solidFill>
        </p:spPr>
        <p:txBody>
          <a:bodyPr wrap="square" lIns="0" tIns="0" rIns="0" bIns="0" rtlCol="0"/>
          <a:lstStyle/>
          <a:p>
            <a:endParaRPr/>
          </a:p>
        </p:txBody>
      </p:sp>
      <p:sp>
        <p:nvSpPr>
          <p:cNvPr id="94" name="bg object 94"/>
          <p:cNvSpPr/>
          <p:nvPr/>
        </p:nvSpPr>
        <p:spPr>
          <a:xfrm>
            <a:off x="0" y="58658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4"/>
          </a:solidFill>
        </p:spPr>
        <p:txBody>
          <a:bodyPr wrap="square" lIns="0" tIns="0" rIns="0" bIns="0" rtlCol="0"/>
          <a:lstStyle/>
          <a:p>
            <a:endParaRPr/>
          </a:p>
        </p:txBody>
      </p:sp>
      <p:sp>
        <p:nvSpPr>
          <p:cNvPr id="95" name="bg object 95"/>
          <p:cNvSpPr/>
          <p:nvPr/>
        </p:nvSpPr>
        <p:spPr>
          <a:xfrm>
            <a:off x="0" y="5910072"/>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AFC3E6"/>
          </a:solidFill>
        </p:spPr>
        <p:txBody>
          <a:bodyPr wrap="square" lIns="0" tIns="0" rIns="0" bIns="0" rtlCol="0"/>
          <a:lstStyle/>
          <a:p>
            <a:endParaRPr/>
          </a:p>
        </p:txBody>
      </p:sp>
      <p:sp>
        <p:nvSpPr>
          <p:cNvPr id="96" name="bg object 96"/>
          <p:cNvSpPr/>
          <p:nvPr/>
        </p:nvSpPr>
        <p:spPr>
          <a:xfrm>
            <a:off x="0" y="5954280"/>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1C4E6"/>
          </a:solidFill>
        </p:spPr>
        <p:txBody>
          <a:bodyPr wrap="square" lIns="0" tIns="0" rIns="0" bIns="0" rtlCol="0"/>
          <a:lstStyle/>
          <a:p>
            <a:endParaRPr/>
          </a:p>
        </p:txBody>
      </p:sp>
      <p:sp>
        <p:nvSpPr>
          <p:cNvPr id="97" name="bg object 97"/>
          <p:cNvSpPr/>
          <p:nvPr/>
        </p:nvSpPr>
        <p:spPr>
          <a:xfrm>
            <a:off x="0" y="5998464"/>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1C6E6"/>
          </a:solidFill>
        </p:spPr>
        <p:txBody>
          <a:bodyPr wrap="square" lIns="0" tIns="0" rIns="0" bIns="0" rtlCol="0"/>
          <a:lstStyle/>
          <a:p>
            <a:endParaRPr/>
          </a:p>
        </p:txBody>
      </p:sp>
      <p:sp>
        <p:nvSpPr>
          <p:cNvPr id="98" name="bg object 98"/>
          <p:cNvSpPr/>
          <p:nvPr/>
        </p:nvSpPr>
        <p:spPr>
          <a:xfrm>
            <a:off x="0" y="6019812"/>
            <a:ext cx="10058400" cy="67310"/>
          </a:xfrm>
          <a:custGeom>
            <a:avLst/>
            <a:gdLst/>
            <a:ahLst/>
            <a:cxnLst/>
            <a:rect l="l" t="t" r="r" b="b"/>
            <a:pathLst>
              <a:path w="10058400" h="67310">
                <a:moveTo>
                  <a:pt x="10058400" y="0"/>
                </a:moveTo>
                <a:lnTo>
                  <a:pt x="0" y="0"/>
                </a:lnTo>
                <a:lnTo>
                  <a:pt x="0" y="22860"/>
                </a:lnTo>
                <a:lnTo>
                  <a:pt x="0" y="67043"/>
                </a:lnTo>
                <a:lnTo>
                  <a:pt x="10058400" y="67043"/>
                </a:lnTo>
                <a:lnTo>
                  <a:pt x="10058400" y="22860"/>
                </a:lnTo>
                <a:lnTo>
                  <a:pt x="10058400" y="0"/>
                </a:lnTo>
                <a:close/>
              </a:path>
            </a:pathLst>
          </a:custGeom>
          <a:solidFill>
            <a:srgbClr val="B3C6E6"/>
          </a:solidFill>
        </p:spPr>
        <p:txBody>
          <a:bodyPr wrap="square" lIns="0" tIns="0" rIns="0" bIns="0" rtlCol="0"/>
          <a:lstStyle/>
          <a:p>
            <a:endParaRPr/>
          </a:p>
        </p:txBody>
      </p:sp>
      <p:sp>
        <p:nvSpPr>
          <p:cNvPr id="99" name="bg object 99"/>
          <p:cNvSpPr/>
          <p:nvPr/>
        </p:nvSpPr>
        <p:spPr>
          <a:xfrm>
            <a:off x="0" y="6086855"/>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5C6E6"/>
          </a:solidFill>
        </p:spPr>
        <p:txBody>
          <a:bodyPr wrap="square" lIns="0" tIns="0" rIns="0" bIns="0" rtlCol="0"/>
          <a:lstStyle/>
          <a:p>
            <a:endParaRPr/>
          </a:p>
        </p:txBody>
      </p:sp>
      <p:sp>
        <p:nvSpPr>
          <p:cNvPr id="100" name="bg object 100"/>
          <p:cNvSpPr/>
          <p:nvPr/>
        </p:nvSpPr>
        <p:spPr>
          <a:xfrm>
            <a:off x="0" y="6108192"/>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6C8E6"/>
          </a:solidFill>
        </p:spPr>
        <p:txBody>
          <a:bodyPr wrap="square" lIns="0" tIns="0" rIns="0" bIns="0" rtlCol="0"/>
          <a:lstStyle/>
          <a:p>
            <a:endParaRPr/>
          </a:p>
        </p:txBody>
      </p:sp>
      <p:sp>
        <p:nvSpPr>
          <p:cNvPr id="101" name="bg object 101"/>
          <p:cNvSpPr/>
          <p:nvPr/>
        </p:nvSpPr>
        <p:spPr>
          <a:xfrm>
            <a:off x="0" y="6131064"/>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6C8E8"/>
          </a:solidFill>
        </p:spPr>
        <p:txBody>
          <a:bodyPr wrap="square" lIns="0" tIns="0" rIns="0" bIns="0" rtlCol="0"/>
          <a:lstStyle/>
          <a:p>
            <a:endParaRPr/>
          </a:p>
        </p:txBody>
      </p:sp>
      <p:sp>
        <p:nvSpPr>
          <p:cNvPr id="102" name="bg object 102"/>
          <p:cNvSpPr/>
          <p:nvPr/>
        </p:nvSpPr>
        <p:spPr>
          <a:xfrm>
            <a:off x="0" y="617524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8C8E8"/>
          </a:solidFill>
        </p:spPr>
        <p:txBody>
          <a:bodyPr wrap="square" lIns="0" tIns="0" rIns="0" bIns="0" rtlCol="0"/>
          <a:lstStyle/>
          <a:p>
            <a:endParaRPr/>
          </a:p>
        </p:txBody>
      </p:sp>
      <p:sp>
        <p:nvSpPr>
          <p:cNvPr id="103" name="bg object 103"/>
          <p:cNvSpPr/>
          <p:nvPr/>
        </p:nvSpPr>
        <p:spPr>
          <a:xfrm>
            <a:off x="0" y="6196596"/>
            <a:ext cx="10058400" cy="67310"/>
          </a:xfrm>
          <a:custGeom>
            <a:avLst/>
            <a:gdLst/>
            <a:ahLst/>
            <a:cxnLst/>
            <a:rect l="l" t="t" r="r" b="b"/>
            <a:pathLst>
              <a:path w="10058400" h="67310">
                <a:moveTo>
                  <a:pt x="10058400" y="0"/>
                </a:moveTo>
                <a:lnTo>
                  <a:pt x="0" y="0"/>
                </a:lnTo>
                <a:lnTo>
                  <a:pt x="0" y="22860"/>
                </a:lnTo>
                <a:lnTo>
                  <a:pt x="0" y="44196"/>
                </a:lnTo>
                <a:lnTo>
                  <a:pt x="0" y="67043"/>
                </a:lnTo>
                <a:lnTo>
                  <a:pt x="10058400" y="67043"/>
                </a:lnTo>
                <a:lnTo>
                  <a:pt x="10058400" y="44196"/>
                </a:lnTo>
                <a:lnTo>
                  <a:pt x="10058400" y="22860"/>
                </a:lnTo>
                <a:lnTo>
                  <a:pt x="10058400" y="0"/>
                </a:lnTo>
                <a:close/>
              </a:path>
            </a:pathLst>
          </a:custGeom>
          <a:solidFill>
            <a:srgbClr val="B8CAE8"/>
          </a:solidFill>
        </p:spPr>
        <p:txBody>
          <a:bodyPr wrap="square" lIns="0" tIns="0" rIns="0" bIns="0" rtlCol="0"/>
          <a:lstStyle/>
          <a:p>
            <a:endParaRPr/>
          </a:p>
        </p:txBody>
      </p:sp>
      <p:sp>
        <p:nvSpPr>
          <p:cNvPr id="104" name="bg object 104"/>
          <p:cNvSpPr/>
          <p:nvPr/>
        </p:nvSpPr>
        <p:spPr>
          <a:xfrm>
            <a:off x="0" y="6263639"/>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ACAE8"/>
          </a:solidFill>
        </p:spPr>
        <p:txBody>
          <a:bodyPr wrap="square" lIns="0" tIns="0" rIns="0" bIns="0" rtlCol="0"/>
          <a:lstStyle/>
          <a:p>
            <a:endParaRPr/>
          </a:p>
        </p:txBody>
      </p:sp>
      <p:sp>
        <p:nvSpPr>
          <p:cNvPr id="105" name="bg object 105"/>
          <p:cNvSpPr/>
          <p:nvPr/>
        </p:nvSpPr>
        <p:spPr>
          <a:xfrm>
            <a:off x="0" y="62849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CE8"/>
          </a:solidFill>
        </p:spPr>
        <p:txBody>
          <a:bodyPr wrap="square" lIns="0" tIns="0" rIns="0" bIns="0" rtlCol="0"/>
          <a:lstStyle/>
          <a:p>
            <a:endParaRPr/>
          </a:p>
        </p:txBody>
      </p:sp>
      <p:sp>
        <p:nvSpPr>
          <p:cNvPr id="106" name="bg object 106"/>
          <p:cNvSpPr/>
          <p:nvPr/>
        </p:nvSpPr>
        <p:spPr>
          <a:xfrm>
            <a:off x="0" y="6329172"/>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CCDE8"/>
          </a:solidFill>
        </p:spPr>
        <p:txBody>
          <a:bodyPr wrap="square" lIns="0" tIns="0" rIns="0" bIns="0" rtlCol="0"/>
          <a:lstStyle/>
          <a:p>
            <a:endParaRPr/>
          </a:p>
        </p:txBody>
      </p:sp>
      <p:sp>
        <p:nvSpPr>
          <p:cNvPr id="107" name="bg object 107"/>
          <p:cNvSpPr/>
          <p:nvPr/>
        </p:nvSpPr>
        <p:spPr>
          <a:xfrm>
            <a:off x="0" y="6352044"/>
            <a:ext cx="10058400" cy="44450"/>
          </a:xfrm>
          <a:custGeom>
            <a:avLst/>
            <a:gdLst/>
            <a:ahLst/>
            <a:cxnLst/>
            <a:rect l="l" t="t" r="r" b="b"/>
            <a:pathLst>
              <a:path w="10058400" h="44450">
                <a:moveTo>
                  <a:pt x="10058400" y="0"/>
                </a:moveTo>
                <a:lnTo>
                  <a:pt x="0" y="0"/>
                </a:lnTo>
                <a:lnTo>
                  <a:pt x="0" y="21336"/>
                </a:lnTo>
                <a:lnTo>
                  <a:pt x="0" y="44196"/>
                </a:lnTo>
                <a:lnTo>
                  <a:pt x="10058400" y="44196"/>
                </a:lnTo>
                <a:lnTo>
                  <a:pt x="10058400" y="21336"/>
                </a:lnTo>
                <a:lnTo>
                  <a:pt x="10058400" y="0"/>
                </a:lnTo>
                <a:close/>
              </a:path>
            </a:pathLst>
          </a:custGeom>
          <a:solidFill>
            <a:srgbClr val="BCCDE9"/>
          </a:solidFill>
        </p:spPr>
        <p:txBody>
          <a:bodyPr wrap="square" lIns="0" tIns="0" rIns="0" bIns="0" rtlCol="0"/>
          <a:lstStyle/>
          <a:p>
            <a:endParaRPr/>
          </a:p>
        </p:txBody>
      </p:sp>
      <p:sp>
        <p:nvSpPr>
          <p:cNvPr id="108" name="bg object 108"/>
          <p:cNvSpPr/>
          <p:nvPr/>
        </p:nvSpPr>
        <p:spPr>
          <a:xfrm>
            <a:off x="0" y="639622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DCDE9"/>
          </a:solidFill>
        </p:spPr>
        <p:txBody>
          <a:bodyPr wrap="square" lIns="0" tIns="0" rIns="0" bIns="0" rtlCol="0"/>
          <a:lstStyle/>
          <a:p>
            <a:endParaRPr/>
          </a:p>
        </p:txBody>
      </p:sp>
      <p:sp>
        <p:nvSpPr>
          <p:cNvPr id="109" name="bg object 109"/>
          <p:cNvSpPr/>
          <p:nvPr/>
        </p:nvSpPr>
        <p:spPr>
          <a:xfrm>
            <a:off x="0" y="6417564"/>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FCFE9"/>
          </a:solidFill>
        </p:spPr>
        <p:txBody>
          <a:bodyPr wrap="square" lIns="0" tIns="0" rIns="0" bIns="0" rtlCol="0"/>
          <a:lstStyle/>
          <a:p>
            <a:endParaRPr/>
          </a:p>
        </p:txBody>
      </p:sp>
      <p:sp>
        <p:nvSpPr>
          <p:cNvPr id="110" name="bg object 110"/>
          <p:cNvSpPr/>
          <p:nvPr/>
        </p:nvSpPr>
        <p:spPr>
          <a:xfrm>
            <a:off x="0" y="6440423"/>
            <a:ext cx="10058400" cy="44450"/>
          </a:xfrm>
          <a:custGeom>
            <a:avLst/>
            <a:gdLst/>
            <a:ahLst/>
            <a:cxnLst/>
            <a:rect l="l" t="t" r="r" b="b"/>
            <a:pathLst>
              <a:path w="10058400" h="44450">
                <a:moveTo>
                  <a:pt x="10058400" y="0"/>
                </a:moveTo>
                <a:lnTo>
                  <a:pt x="0" y="0"/>
                </a:lnTo>
                <a:lnTo>
                  <a:pt x="0" y="21348"/>
                </a:lnTo>
                <a:lnTo>
                  <a:pt x="0" y="44208"/>
                </a:lnTo>
                <a:lnTo>
                  <a:pt x="10058400" y="44208"/>
                </a:lnTo>
                <a:lnTo>
                  <a:pt x="10058400" y="21348"/>
                </a:lnTo>
                <a:lnTo>
                  <a:pt x="10058400" y="0"/>
                </a:lnTo>
                <a:close/>
              </a:path>
            </a:pathLst>
          </a:custGeom>
          <a:solidFill>
            <a:srgbClr val="BFCFEB"/>
          </a:solidFill>
        </p:spPr>
        <p:txBody>
          <a:bodyPr wrap="square" lIns="0" tIns="0" rIns="0" bIns="0" rtlCol="0"/>
          <a:lstStyle/>
          <a:p>
            <a:endParaRPr/>
          </a:p>
        </p:txBody>
      </p:sp>
      <p:sp>
        <p:nvSpPr>
          <p:cNvPr id="111" name="bg object 111"/>
          <p:cNvSpPr/>
          <p:nvPr/>
        </p:nvSpPr>
        <p:spPr>
          <a:xfrm>
            <a:off x="0" y="6484619"/>
            <a:ext cx="10058400" cy="21590"/>
          </a:xfrm>
          <a:custGeom>
            <a:avLst/>
            <a:gdLst/>
            <a:ahLst/>
            <a:cxnLst/>
            <a:rect l="l" t="t" r="r" b="b"/>
            <a:pathLst>
              <a:path w="10058400" h="21590">
                <a:moveTo>
                  <a:pt x="0" y="0"/>
                </a:moveTo>
                <a:lnTo>
                  <a:pt x="10058400" y="0"/>
                </a:lnTo>
                <a:lnTo>
                  <a:pt x="10058400" y="21335"/>
                </a:lnTo>
                <a:lnTo>
                  <a:pt x="0" y="21335"/>
                </a:lnTo>
                <a:lnTo>
                  <a:pt x="0" y="0"/>
                </a:lnTo>
                <a:close/>
              </a:path>
            </a:pathLst>
          </a:custGeom>
          <a:solidFill>
            <a:srgbClr val="C1CFEB"/>
          </a:solidFill>
        </p:spPr>
        <p:txBody>
          <a:bodyPr wrap="square" lIns="0" tIns="0" rIns="0" bIns="0" rtlCol="0"/>
          <a:lstStyle/>
          <a:p>
            <a:endParaRPr/>
          </a:p>
        </p:txBody>
      </p:sp>
      <p:sp>
        <p:nvSpPr>
          <p:cNvPr id="112" name="bg object 112"/>
          <p:cNvSpPr/>
          <p:nvPr/>
        </p:nvSpPr>
        <p:spPr>
          <a:xfrm>
            <a:off x="0" y="6505955"/>
            <a:ext cx="10058400" cy="33655"/>
          </a:xfrm>
          <a:custGeom>
            <a:avLst/>
            <a:gdLst/>
            <a:ahLst/>
            <a:cxnLst/>
            <a:rect l="l" t="t" r="r" b="b"/>
            <a:pathLst>
              <a:path w="10058400" h="33654">
                <a:moveTo>
                  <a:pt x="10058400" y="0"/>
                </a:moveTo>
                <a:lnTo>
                  <a:pt x="0" y="0"/>
                </a:lnTo>
                <a:lnTo>
                  <a:pt x="0" y="22872"/>
                </a:lnTo>
                <a:lnTo>
                  <a:pt x="0" y="33528"/>
                </a:lnTo>
                <a:lnTo>
                  <a:pt x="10058400" y="33528"/>
                </a:lnTo>
                <a:lnTo>
                  <a:pt x="10058400" y="22872"/>
                </a:lnTo>
                <a:lnTo>
                  <a:pt x="10058400" y="0"/>
                </a:lnTo>
                <a:close/>
              </a:path>
            </a:pathLst>
          </a:custGeom>
          <a:solidFill>
            <a:srgbClr val="C1D1EB"/>
          </a:solidFill>
        </p:spPr>
        <p:txBody>
          <a:bodyPr wrap="square" lIns="0" tIns="0" rIns="0" bIns="0" rtlCol="0"/>
          <a:lstStyle/>
          <a:p>
            <a:endParaRPr/>
          </a:p>
        </p:txBody>
      </p:sp>
      <p:sp>
        <p:nvSpPr>
          <p:cNvPr id="113" name="bg object 113"/>
          <p:cNvSpPr/>
          <p:nvPr/>
        </p:nvSpPr>
        <p:spPr>
          <a:xfrm>
            <a:off x="0" y="6665988"/>
            <a:ext cx="10058400" cy="50800"/>
          </a:xfrm>
          <a:custGeom>
            <a:avLst/>
            <a:gdLst/>
            <a:ahLst/>
            <a:cxnLst/>
            <a:rect l="l" t="t" r="r" b="b"/>
            <a:pathLst>
              <a:path w="10058400" h="50800">
                <a:moveTo>
                  <a:pt x="10058400" y="0"/>
                </a:moveTo>
                <a:lnTo>
                  <a:pt x="0" y="0"/>
                </a:lnTo>
                <a:lnTo>
                  <a:pt x="0" y="16751"/>
                </a:lnTo>
                <a:lnTo>
                  <a:pt x="0" y="39611"/>
                </a:lnTo>
                <a:lnTo>
                  <a:pt x="0" y="50279"/>
                </a:lnTo>
                <a:lnTo>
                  <a:pt x="10058400" y="50279"/>
                </a:lnTo>
                <a:lnTo>
                  <a:pt x="10058400" y="39624"/>
                </a:lnTo>
                <a:lnTo>
                  <a:pt x="10058400" y="16751"/>
                </a:lnTo>
                <a:lnTo>
                  <a:pt x="10058400" y="0"/>
                </a:lnTo>
                <a:close/>
              </a:path>
            </a:pathLst>
          </a:custGeom>
          <a:solidFill>
            <a:srgbClr val="C6D4E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95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1" i="0">
                <a:solidFill>
                  <a:schemeClr val="bg1"/>
                </a:solidFill>
                <a:latin typeface="Calibri"/>
                <a:cs typeface="Calibri"/>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1"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16" name="bg object 16"/>
          <p:cNvSpPr/>
          <p:nvPr/>
        </p:nvSpPr>
        <p:spPr>
          <a:xfrm>
            <a:off x="0" y="1185672"/>
            <a:ext cx="10058400" cy="17145"/>
          </a:xfrm>
          <a:custGeom>
            <a:avLst/>
            <a:gdLst/>
            <a:ahLst/>
            <a:cxnLst/>
            <a:rect l="l" t="t" r="r" b="b"/>
            <a:pathLst>
              <a:path w="10058400" h="17144">
                <a:moveTo>
                  <a:pt x="0" y="16763"/>
                </a:moveTo>
                <a:lnTo>
                  <a:pt x="10058400" y="16763"/>
                </a:lnTo>
                <a:lnTo>
                  <a:pt x="10058400" y="0"/>
                </a:lnTo>
                <a:lnTo>
                  <a:pt x="0" y="0"/>
                </a:lnTo>
                <a:lnTo>
                  <a:pt x="0" y="16763"/>
                </a:lnTo>
                <a:close/>
              </a:path>
            </a:pathLst>
          </a:custGeom>
          <a:solidFill>
            <a:srgbClr val="F4F6FB"/>
          </a:solidFill>
        </p:spPr>
        <p:txBody>
          <a:bodyPr wrap="square" lIns="0" tIns="0" rIns="0" bIns="0" rtlCol="0"/>
          <a:lstStyle/>
          <a:p>
            <a:endParaRPr/>
          </a:p>
        </p:txBody>
      </p:sp>
      <p:sp>
        <p:nvSpPr>
          <p:cNvPr id="17" name="bg object 17"/>
          <p:cNvSpPr/>
          <p:nvPr/>
        </p:nvSpPr>
        <p:spPr>
          <a:xfrm>
            <a:off x="0" y="12024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F2F6FB"/>
          </a:solidFill>
        </p:spPr>
        <p:txBody>
          <a:bodyPr wrap="square" lIns="0" tIns="0" rIns="0" bIns="0" rtlCol="0"/>
          <a:lstStyle/>
          <a:p>
            <a:endParaRPr/>
          </a:p>
        </p:txBody>
      </p:sp>
      <p:sp>
        <p:nvSpPr>
          <p:cNvPr id="18" name="bg object 18"/>
          <p:cNvSpPr/>
          <p:nvPr/>
        </p:nvSpPr>
        <p:spPr>
          <a:xfrm>
            <a:off x="0" y="1246631"/>
            <a:ext cx="10058400" cy="66040"/>
          </a:xfrm>
          <a:custGeom>
            <a:avLst/>
            <a:gdLst/>
            <a:ahLst/>
            <a:cxnLst/>
            <a:rect l="l" t="t" r="r" b="b"/>
            <a:pathLst>
              <a:path w="10058400" h="66040">
                <a:moveTo>
                  <a:pt x="0" y="0"/>
                </a:moveTo>
                <a:lnTo>
                  <a:pt x="10058400" y="0"/>
                </a:lnTo>
                <a:lnTo>
                  <a:pt x="10058400" y="65531"/>
                </a:lnTo>
                <a:lnTo>
                  <a:pt x="0" y="65531"/>
                </a:lnTo>
                <a:lnTo>
                  <a:pt x="0" y="0"/>
                </a:lnTo>
                <a:close/>
              </a:path>
            </a:pathLst>
          </a:custGeom>
          <a:solidFill>
            <a:srgbClr val="F2F4FB"/>
          </a:solidFill>
        </p:spPr>
        <p:txBody>
          <a:bodyPr wrap="square" lIns="0" tIns="0" rIns="0" bIns="0" rtlCol="0"/>
          <a:lstStyle/>
          <a:p>
            <a:endParaRPr/>
          </a:p>
        </p:txBody>
      </p:sp>
      <p:sp>
        <p:nvSpPr>
          <p:cNvPr id="19" name="bg object 19"/>
          <p:cNvSpPr/>
          <p:nvPr/>
        </p:nvSpPr>
        <p:spPr>
          <a:xfrm>
            <a:off x="0" y="1312163"/>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F0F4F9"/>
          </a:solidFill>
        </p:spPr>
        <p:txBody>
          <a:bodyPr wrap="square" lIns="0" tIns="0" rIns="0" bIns="0" rtlCol="0"/>
          <a:lstStyle/>
          <a:p>
            <a:endParaRPr/>
          </a:p>
        </p:txBody>
      </p:sp>
      <p:sp>
        <p:nvSpPr>
          <p:cNvPr id="20" name="bg object 20"/>
          <p:cNvSpPr/>
          <p:nvPr/>
        </p:nvSpPr>
        <p:spPr>
          <a:xfrm>
            <a:off x="0" y="1356359"/>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FF4F9"/>
          </a:solidFill>
        </p:spPr>
        <p:txBody>
          <a:bodyPr wrap="square" lIns="0" tIns="0" rIns="0" bIns="0" rtlCol="0"/>
          <a:lstStyle/>
          <a:p>
            <a:endParaRPr/>
          </a:p>
        </p:txBody>
      </p:sp>
      <p:sp>
        <p:nvSpPr>
          <p:cNvPr id="21" name="bg object 21"/>
          <p:cNvSpPr/>
          <p:nvPr/>
        </p:nvSpPr>
        <p:spPr>
          <a:xfrm>
            <a:off x="0" y="1400555"/>
            <a:ext cx="10058400" cy="67310"/>
          </a:xfrm>
          <a:custGeom>
            <a:avLst/>
            <a:gdLst/>
            <a:ahLst/>
            <a:cxnLst/>
            <a:rect l="l" t="t" r="r" b="b"/>
            <a:pathLst>
              <a:path w="10058400" h="67309">
                <a:moveTo>
                  <a:pt x="2342375" y="0"/>
                </a:moveTo>
                <a:lnTo>
                  <a:pt x="0" y="0"/>
                </a:lnTo>
                <a:lnTo>
                  <a:pt x="0" y="22860"/>
                </a:lnTo>
                <a:lnTo>
                  <a:pt x="0" y="67056"/>
                </a:lnTo>
                <a:lnTo>
                  <a:pt x="2342375" y="67056"/>
                </a:lnTo>
                <a:lnTo>
                  <a:pt x="2342375" y="22860"/>
                </a:lnTo>
                <a:lnTo>
                  <a:pt x="2342375" y="0"/>
                </a:lnTo>
                <a:close/>
              </a:path>
              <a:path w="10058400" h="67309">
                <a:moveTo>
                  <a:pt x="10058400" y="0"/>
                </a:moveTo>
                <a:lnTo>
                  <a:pt x="7886700" y="0"/>
                </a:lnTo>
                <a:lnTo>
                  <a:pt x="7886700" y="22860"/>
                </a:lnTo>
                <a:lnTo>
                  <a:pt x="7886700" y="67056"/>
                </a:lnTo>
                <a:lnTo>
                  <a:pt x="10058400" y="67056"/>
                </a:lnTo>
                <a:lnTo>
                  <a:pt x="10058400" y="22860"/>
                </a:lnTo>
                <a:lnTo>
                  <a:pt x="10058400" y="0"/>
                </a:lnTo>
                <a:close/>
              </a:path>
            </a:pathLst>
          </a:custGeom>
          <a:solidFill>
            <a:srgbClr val="EFF2F9"/>
          </a:solidFill>
        </p:spPr>
        <p:txBody>
          <a:bodyPr wrap="square" lIns="0" tIns="0" rIns="0" bIns="0" rtlCol="0"/>
          <a:lstStyle/>
          <a:p>
            <a:endParaRPr/>
          </a:p>
        </p:txBody>
      </p:sp>
      <p:sp>
        <p:nvSpPr>
          <p:cNvPr id="22" name="bg object 22"/>
          <p:cNvSpPr/>
          <p:nvPr/>
        </p:nvSpPr>
        <p:spPr>
          <a:xfrm>
            <a:off x="0" y="1467611"/>
            <a:ext cx="10058400" cy="66040"/>
          </a:xfrm>
          <a:custGeom>
            <a:avLst/>
            <a:gdLst/>
            <a:ahLst/>
            <a:cxnLst/>
            <a:rect l="l" t="t" r="r" b="b"/>
            <a:pathLst>
              <a:path w="10058400" h="66040">
                <a:moveTo>
                  <a:pt x="2342375" y="0"/>
                </a:moveTo>
                <a:lnTo>
                  <a:pt x="0" y="0"/>
                </a:lnTo>
                <a:lnTo>
                  <a:pt x="0" y="21336"/>
                </a:lnTo>
                <a:lnTo>
                  <a:pt x="0" y="65532"/>
                </a:lnTo>
                <a:lnTo>
                  <a:pt x="2342375" y="65532"/>
                </a:lnTo>
                <a:lnTo>
                  <a:pt x="2342375" y="21336"/>
                </a:lnTo>
                <a:lnTo>
                  <a:pt x="2342375" y="0"/>
                </a:lnTo>
                <a:close/>
              </a:path>
              <a:path w="10058400" h="66040">
                <a:moveTo>
                  <a:pt x="10058400" y="0"/>
                </a:moveTo>
                <a:lnTo>
                  <a:pt x="7886700" y="0"/>
                </a:lnTo>
                <a:lnTo>
                  <a:pt x="7886700" y="21336"/>
                </a:lnTo>
                <a:lnTo>
                  <a:pt x="7886700" y="65532"/>
                </a:lnTo>
                <a:lnTo>
                  <a:pt x="10058400" y="65532"/>
                </a:lnTo>
                <a:lnTo>
                  <a:pt x="10058400" y="21336"/>
                </a:lnTo>
                <a:lnTo>
                  <a:pt x="10058400" y="0"/>
                </a:lnTo>
                <a:close/>
              </a:path>
            </a:pathLst>
          </a:custGeom>
          <a:solidFill>
            <a:srgbClr val="EDF2F9"/>
          </a:solidFill>
        </p:spPr>
        <p:txBody>
          <a:bodyPr wrap="square" lIns="0" tIns="0" rIns="0" bIns="0" rtlCol="0"/>
          <a:lstStyle/>
          <a:p>
            <a:endParaRPr/>
          </a:p>
        </p:txBody>
      </p:sp>
      <p:sp>
        <p:nvSpPr>
          <p:cNvPr id="23" name="bg object 23"/>
          <p:cNvSpPr/>
          <p:nvPr/>
        </p:nvSpPr>
        <p:spPr>
          <a:xfrm>
            <a:off x="0" y="1533143"/>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DF0F9"/>
          </a:solidFill>
        </p:spPr>
        <p:txBody>
          <a:bodyPr wrap="square" lIns="0" tIns="0" rIns="0" bIns="0" rtlCol="0"/>
          <a:lstStyle/>
          <a:p>
            <a:endParaRPr/>
          </a:p>
        </p:txBody>
      </p:sp>
      <p:sp>
        <p:nvSpPr>
          <p:cNvPr id="24" name="bg object 24"/>
          <p:cNvSpPr/>
          <p:nvPr/>
        </p:nvSpPr>
        <p:spPr>
          <a:xfrm>
            <a:off x="0" y="1577339"/>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BF0F9"/>
          </a:solidFill>
        </p:spPr>
        <p:txBody>
          <a:bodyPr wrap="square" lIns="0" tIns="0" rIns="0" bIns="0" rtlCol="0"/>
          <a:lstStyle/>
          <a:p>
            <a:endParaRPr/>
          </a:p>
        </p:txBody>
      </p:sp>
      <p:sp>
        <p:nvSpPr>
          <p:cNvPr id="25" name="bg object 25"/>
          <p:cNvSpPr/>
          <p:nvPr/>
        </p:nvSpPr>
        <p:spPr>
          <a:xfrm>
            <a:off x="0" y="1621535"/>
            <a:ext cx="10058400" cy="44450"/>
          </a:xfrm>
          <a:custGeom>
            <a:avLst/>
            <a:gdLst/>
            <a:ahLst/>
            <a:cxnLst/>
            <a:rect l="l" t="t" r="r" b="b"/>
            <a:pathLst>
              <a:path w="10058400" h="44450">
                <a:moveTo>
                  <a:pt x="10058400" y="0"/>
                </a:moveTo>
                <a:lnTo>
                  <a:pt x="7886700" y="0"/>
                </a:lnTo>
                <a:lnTo>
                  <a:pt x="7886700" y="22860"/>
                </a:lnTo>
                <a:lnTo>
                  <a:pt x="2342375" y="22860"/>
                </a:lnTo>
                <a:lnTo>
                  <a:pt x="2342375" y="0"/>
                </a:lnTo>
                <a:lnTo>
                  <a:pt x="0" y="0"/>
                </a:lnTo>
                <a:lnTo>
                  <a:pt x="0" y="22860"/>
                </a:lnTo>
                <a:lnTo>
                  <a:pt x="0" y="44196"/>
                </a:lnTo>
                <a:lnTo>
                  <a:pt x="10058400" y="44196"/>
                </a:lnTo>
                <a:lnTo>
                  <a:pt x="10058400" y="22860"/>
                </a:lnTo>
                <a:lnTo>
                  <a:pt x="10058400" y="0"/>
                </a:lnTo>
                <a:close/>
              </a:path>
            </a:pathLst>
          </a:custGeom>
          <a:solidFill>
            <a:srgbClr val="EBEFF9"/>
          </a:solidFill>
        </p:spPr>
        <p:txBody>
          <a:bodyPr wrap="square" lIns="0" tIns="0" rIns="0" bIns="0" rtlCol="0"/>
          <a:lstStyle/>
          <a:p>
            <a:endParaRPr/>
          </a:p>
        </p:txBody>
      </p:sp>
      <p:sp>
        <p:nvSpPr>
          <p:cNvPr id="26" name="bg object 26"/>
          <p:cNvSpPr/>
          <p:nvPr/>
        </p:nvSpPr>
        <p:spPr>
          <a:xfrm>
            <a:off x="0" y="1665731"/>
            <a:ext cx="10058400" cy="44450"/>
          </a:xfrm>
          <a:custGeom>
            <a:avLst/>
            <a:gdLst/>
            <a:ahLst/>
            <a:cxnLst/>
            <a:rect l="l" t="t" r="r" b="b"/>
            <a:pathLst>
              <a:path w="10058400" h="44450">
                <a:moveTo>
                  <a:pt x="10058400" y="0"/>
                </a:moveTo>
                <a:lnTo>
                  <a:pt x="0" y="0"/>
                </a:lnTo>
                <a:lnTo>
                  <a:pt x="0" y="22860"/>
                </a:lnTo>
                <a:lnTo>
                  <a:pt x="0" y="44196"/>
                </a:lnTo>
                <a:lnTo>
                  <a:pt x="10058400" y="44196"/>
                </a:lnTo>
                <a:lnTo>
                  <a:pt x="10058400" y="22860"/>
                </a:lnTo>
                <a:lnTo>
                  <a:pt x="10058400" y="0"/>
                </a:lnTo>
                <a:close/>
              </a:path>
            </a:pathLst>
          </a:custGeom>
          <a:solidFill>
            <a:srgbClr val="EBEFF7"/>
          </a:solidFill>
        </p:spPr>
        <p:txBody>
          <a:bodyPr wrap="square" lIns="0" tIns="0" rIns="0" bIns="0" rtlCol="0"/>
          <a:lstStyle/>
          <a:p>
            <a:endParaRPr/>
          </a:p>
        </p:txBody>
      </p:sp>
      <p:sp>
        <p:nvSpPr>
          <p:cNvPr id="27" name="bg object 27"/>
          <p:cNvSpPr/>
          <p:nvPr/>
        </p:nvSpPr>
        <p:spPr>
          <a:xfrm>
            <a:off x="0" y="170992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9EFF7"/>
          </a:solidFill>
        </p:spPr>
        <p:txBody>
          <a:bodyPr wrap="square" lIns="0" tIns="0" rIns="0" bIns="0" rtlCol="0"/>
          <a:lstStyle/>
          <a:p>
            <a:endParaRPr/>
          </a:p>
        </p:txBody>
      </p:sp>
      <p:sp>
        <p:nvSpPr>
          <p:cNvPr id="28" name="bg object 28"/>
          <p:cNvSpPr/>
          <p:nvPr/>
        </p:nvSpPr>
        <p:spPr>
          <a:xfrm>
            <a:off x="0" y="1754123"/>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FF7"/>
          </a:solidFill>
        </p:spPr>
        <p:txBody>
          <a:bodyPr wrap="square" lIns="0" tIns="0" rIns="0" bIns="0" rtlCol="0"/>
          <a:lstStyle/>
          <a:p>
            <a:endParaRPr/>
          </a:p>
        </p:txBody>
      </p:sp>
      <p:sp>
        <p:nvSpPr>
          <p:cNvPr id="29" name="bg object 29"/>
          <p:cNvSpPr/>
          <p:nvPr/>
        </p:nvSpPr>
        <p:spPr>
          <a:xfrm>
            <a:off x="0" y="1776983"/>
            <a:ext cx="10058400" cy="66040"/>
          </a:xfrm>
          <a:custGeom>
            <a:avLst/>
            <a:gdLst/>
            <a:ahLst/>
            <a:cxnLst/>
            <a:rect l="l" t="t" r="r" b="b"/>
            <a:pathLst>
              <a:path w="10058400" h="66039">
                <a:moveTo>
                  <a:pt x="10058400" y="0"/>
                </a:moveTo>
                <a:lnTo>
                  <a:pt x="0" y="0"/>
                </a:lnTo>
                <a:lnTo>
                  <a:pt x="0" y="44196"/>
                </a:lnTo>
                <a:lnTo>
                  <a:pt x="0" y="65532"/>
                </a:lnTo>
                <a:lnTo>
                  <a:pt x="10058400" y="65532"/>
                </a:lnTo>
                <a:lnTo>
                  <a:pt x="10058400" y="44196"/>
                </a:lnTo>
                <a:lnTo>
                  <a:pt x="10058400" y="0"/>
                </a:lnTo>
                <a:close/>
              </a:path>
            </a:pathLst>
          </a:custGeom>
          <a:solidFill>
            <a:srgbClr val="E8EDF7"/>
          </a:solidFill>
        </p:spPr>
        <p:txBody>
          <a:bodyPr wrap="square" lIns="0" tIns="0" rIns="0" bIns="0" rtlCol="0"/>
          <a:lstStyle/>
          <a:p>
            <a:endParaRPr/>
          </a:p>
        </p:txBody>
      </p:sp>
      <p:sp>
        <p:nvSpPr>
          <p:cNvPr id="30" name="bg object 30"/>
          <p:cNvSpPr/>
          <p:nvPr/>
        </p:nvSpPr>
        <p:spPr>
          <a:xfrm>
            <a:off x="0" y="184251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DF6"/>
          </a:solidFill>
        </p:spPr>
        <p:txBody>
          <a:bodyPr wrap="square" lIns="0" tIns="0" rIns="0" bIns="0" rtlCol="0"/>
          <a:lstStyle/>
          <a:p>
            <a:endParaRPr/>
          </a:p>
        </p:txBody>
      </p:sp>
      <p:sp>
        <p:nvSpPr>
          <p:cNvPr id="31" name="bg object 31"/>
          <p:cNvSpPr/>
          <p:nvPr/>
        </p:nvSpPr>
        <p:spPr>
          <a:xfrm>
            <a:off x="0" y="186537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6EDF6"/>
          </a:solidFill>
        </p:spPr>
        <p:txBody>
          <a:bodyPr wrap="square" lIns="0" tIns="0" rIns="0" bIns="0" rtlCol="0"/>
          <a:lstStyle/>
          <a:p>
            <a:endParaRPr/>
          </a:p>
        </p:txBody>
      </p:sp>
      <p:sp>
        <p:nvSpPr>
          <p:cNvPr id="32" name="bg object 32"/>
          <p:cNvSpPr/>
          <p:nvPr/>
        </p:nvSpPr>
        <p:spPr>
          <a:xfrm>
            <a:off x="0" y="1909571"/>
            <a:ext cx="10058400" cy="66040"/>
          </a:xfrm>
          <a:custGeom>
            <a:avLst/>
            <a:gdLst/>
            <a:ahLst/>
            <a:cxnLst/>
            <a:rect l="l" t="t" r="r" b="b"/>
            <a:pathLst>
              <a:path w="10058400" h="66039">
                <a:moveTo>
                  <a:pt x="10058400" y="0"/>
                </a:moveTo>
                <a:lnTo>
                  <a:pt x="0" y="0"/>
                </a:lnTo>
                <a:lnTo>
                  <a:pt x="0" y="21336"/>
                </a:lnTo>
                <a:lnTo>
                  <a:pt x="0" y="65532"/>
                </a:lnTo>
                <a:lnTo>
                  <a:pt x="10058400" y="65532"/>
                </a:lnTo>
                <a:lnTo>
                  <a:pt x="10058400" y="21336"/>
                </a:lnTo>
                <a:lnTo>
                  <a:pt x="10058400" y="0"/>
                </a:lnTo>
                <a:close/>
              </a:path>
            </a:pathLst>
          </a:custGeom>
          <a:solidFill>
            <a:srgbClr val="E6EBF6"/>
          </a:solidFill>
        </p:spPr>
        <p:txBody>
          <a:bodyPr wrap="square" lIns="0" tIns="0" rIns="0" bIns="0" rtlCol="0"/>
          <a:lstStyle/>
          <a:p>
            <a:endParaRPr/>
          </a:p>
        </p:txBody>
      </p:sp>
      <p:sp>
        <p:nvSpPr>
          <p:cNvPr id="33" name="bg object 33"/>
          <p:cNvSpPr/>
          <p:nvPr/>
        </p:nvSpPr>
        <p:spPr>
          <a:xfrm>
            <a:off x="0" y="1975103"/>
            <a:ext cx="10058400" cy="88900"/>
          </a:xfrm>
          <a:custGeom>
            <a:avLst/>
            <a:gdLst/>
            <a:ahLst/>
            <a:cxnLst/>
            <a:rect l="l" t="t" r="r" b="b"/>
            <a:pathLst>
              <a:path w="10058400" h="88900">
                <a:moveTo>
                  <a:pt x="10058400" y="0"/>
                </a:moveTo>
                <a:lnTo>
                  <a:pt x="0" y="0"/>
                </a:lnTo>
                <a:lnTo>
                  <a:pt x="0" y="22860"/>
                </a:lnTo>
                <a:lnTo>
                  <a:pt x="0" y="44196"/>
                </a:lnTo>
                <a:lnTo>
                  <a:pt x="0" y="67056"/>
                </a:lnTo>
                <a:lnTo>
                  <a:pt x="0" y="88392"/>
                </a:lnTo>
                <a:lnTo>
                  <a:pt x="10058400" y="88392"/>
                </a:lnTo>
                <a:lnTo>
                  <a:pt x="10058400" y="67056"/>
                </a:lnTo>
                <a:lnTo>
                  <a:pt x="10058400" y="44196"/>
                </a:lnTo>
                <a:lnTo>
                  <a:pt x="10058400" y="22860"/>
                </a:lnTo>
                <a:lnTo>
                  <a:pt x="10058400" y="0"/>
                </a:lnTo>
                <a:close/>
              </a:path>
            </a:pathLst>
          </a:custGeom>
          <a:solidFill>
            <a:srgbClr val="E4EBF6"/>
          </a:solidFill>
        </p:spPr>
        <p:txBody>
          <a:bodyPr wrap="square" lIns="0" tIns="0" rIns="0" bIns="0" rtlCol="0"/>
          <a:lstStyle/>
          <a:p>
            <a:endParaRPr/>
          </a:p>
        </p:txBody>
      </p:sp>
      <p:sp>
        <p:nvSpPr>
          <p:cNvPr id="34" name="bg object 34"/>
          <p:cNvSpPr/>
          <p:nvPr/>
        </p:nvSpPr>
        <p:spPr>
          <a:xfrm>
            <a:off x="0" y="206349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4E9F6"/>
          </a:solidFill>
        </p:spPr>
        <p:txBody>
          <a:bodyPr wrap="square" lIns="0" tIns="0" rIns="0" bIns="0" rtlCol="0"/>
          <a:lstStyle/>
          <a:p>
            <a:endParaRPr/>
          </a:p>
        </p:txBody>
      </p:sp>
      <p:sp>
        <p:nvSpPr>
          <p:cNvPr id="35" name="bg object 35"/>
          <p:cNvSpPr/>
          <p:nvPr/>
        </p:nvSpPr>
        <p:spPr>
          <a:xfrm>
            <a:off x="0" y="2086355"/>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E2E9F6"/>
          </a:solidFill>
        </p:spPr>
        <p:txBody>
          <a:bodyPr wrap="square" lIns="0" tIns="0" rIns="0" bIns="0" rtlCol="0"/>
          <a:lstStyle/>
          <a:p>
            <a:endParaRPr/>
          </a:p>
        </p:txBody>
      </p:sp>
      <p:sp>
        <p:nvSpPr>
          <p:cNvPr id="36" name="bg object 36"/>
          <p:cNvSpPr/>
          <p:nvPr/>
        </p:nvSpPr>
        <p:spPr>
          <a:xfrm>
            <a:off x="0" y="215188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2E8F6"/>
          </a:solidFill>
        </p:spPr>
        <p:txBody>
          <a:bodyPr wrap="square" lIns="0" tIns="0" rIns="0" bIns="0" rtlCol="0"/>
          <a:lstStyle/>
          <a:p>
            <a:endParaRPr/>
          </a:p>
        </p:txBody>
      </p:sp>
      <p:sp>
        <p:nvSpPr>
          <p:cNvPr id="37" name="bg object 37"/>
          <p:cNvSpPr/>
          <p:nvPr/>
        </p:nvSpPr>
        <p:spPr>
          <a:xfrm>
            <a:off x="0" y="2196083"/>
            <a:ext cx="10058400" cy="67310"/>
          </a:xfrm>
          <a:custGeom>
            <a:avLst/>
            <a:gdLst/>
            <a:ahLst/>
            <a:cxnLst/>
            <a:rect l="l" t="t" r="r" b="b"/>
            <a:pathLst>
              <a:path w="10058400" h="67310">
                <a:moveTo>
                  <a:pt x="10058400" y="0"/>
                </a:moveTo>
                <a:lnTo>
                  <a:pt x="0" y="0"/>
                </a:lnTo>
                <a:lnTo>
                  <a:pt x="0" y="22860"/>
                </a:lnTo>
                <a:lnTo>
                  <a:pt x="0" y="67056"/>
                </a:lnTo>
                <a:lnTo>
                  <a:pt x="10058400" y="67056"/>
                </a:lnTo>
                <a:lnTo>
                  <a:pt x="10058400" y="22860"/>
                </a:lnTo>
                <a:lnTo>
                  <a:pt x="10058400" y="0"/>
                </a:lnTo>
                <a:close/>
              </a:path>
            </a:pathLst>
          </a:custGeom>
          <a:solidFill>
            <a:srgbClr val="E1E8F4"/>
          </a:solidFill>
        </p:spPr>
        <p:txBody>
          <a:bodyPr wrap="square" lIns="0" tIns="0" rIns="0" bIns="0" rtlCol="0"/>
          <a:lstStyle/>
          <a:p>
            <a:endParaRPr/>
          </a:p>
        </p:txBody>
      </p:sp>
      <p:sp>
        <p:nvSpPr>
          <p:cNvPr id="38" name="bg object 38"/>
          <p:cNvSpPr/>
          <p:nvPr/>
        </p:nvSpPr>
        <p:spPr>
          <a:xfrm>
            <a:off x="0" y="2263139"/>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FE8F4"/>
          </a:solidFill>
        </p:spPr>
        <p:txBody>
          <a:bodyPr wrap="square" lIns="0" tIns="0" rIns="0" bIns="0" rtlCol="0"/>
          <a:lstStyle/>
          <a:p>
            <a:endParaRPr/>
          </a:p>
        </p:txBody>
      </p:sp>
      <p:sp>
        <p:nvSpPr>
          <p:cNvPr id="39" name="bg object 39"/>
          <p:cNvSpPr/>
          <p:nvPr/>
        </p:nvSpPr>
        <p:spPr>
          <a:xfrm>
            <a:off x="0" y="2284475"/>
            <a:ext cx="10058400" cy="88900"/>
          </a:xfrm>
          <a:custGeom>
            <a:avLst/>
            <a:gdLst/>
            <a:ahLst/>
            <a:cxnLst/>
            <a:rect l="l" t="t" r="r" b="b"/>
            <a:pathLst>
              <a:path w="10058400" h="88900">
                <a:moveTo>
                  <a:pt x="10058400" y="0"/>
                </a:moveTo>
                <a:lnTo>
                  <a:pt x="0" y="0"/>
                </a:lnTo>
                <a:lnTo>
                  <a:pt x="0" y="22860"/>
                </a:lnTo>
                <a:lnTo>
                  <a:pt x="0" y="88392"/>
                </a:lnTo>
                <a:lnTo>
                  <a:pt x="10058400" y="88392"/>
                </a:lnTo>
                <a:lnTo>
                  <a:pt x="10058400" y="22860"/>
                </a:lnTo>
                <a:lnTo>
                  <a:pt x="10058400" y="0"/>
                </a:lnTo>
                <a:close/>
              </a:path>
            </a:pathLst>
          </a:custGeom>
          <a:solidFill>
            <a:srgbClr val="DFE6F4"/>
          </a:solidFill>
        </p:spPr>
        <p:txBody>
          <a:bodyPr wrap="square" lIns="0" tIns="0" rIns="0" bIns="0" rtlCol="0"/>
          <a:lstStyle/>
          <a:p>
            <a:endParaRPr/>
          </a:p>
        </p:txBody>
      </p:sp>
      <p:sp>
        <p:nvSpPr>
          <p:cNvPr id="40" name="bg object 40"/>
          <p:cNvSpPr/>
          <p:nvPr/>
        </p:nvSpPr>
        <p:spPr>
          <a:xfrm>
            <a:off x="0" y="2372867"/>
            <a:ext cx="10058400" cy="67310"/>
          </a:xfrm>
          <a:custGeom>
            <a:avLst/>
            <a:gdLst/>
            <a:ahLst/>
            <a:cxnLst/>
            <a:rect l="l" t="t" r="r" b="b"/>
            <a:pathLst>
              <a:path w="10058400" h="67310">
                <a:moveTo>
                  <a:pt x="10058400" y="0"/>
                </a:moveTo>
                <a:lnTo>
                  <a:pt x="0" y="0"/>
                </a:lnTo>
                <a:lnTo>
                  <a:pt x="0" y="44196"/>
                </a:lnTo>
                <a:lnTo>
                  <a:pt x="0" y="67056"/>
                </a:lnTo>
                <a:lnTo>
                  <a:pt x="10058400" y="67056"/>
                </a:lnTo>
                <a:lnTo>
                  <a:pt x="10058400" y="44196"/>
                </a:lnTo>
                <a:lnTo>
                  <a:pt x="10058400" y="0"/>
                </a:lnTo>
                <a:close/>
              </a:path>
            </a:pathLst>
          </a:custGeom>
          <a:solidFill>
            <a:srgbClr val="DDE6F4"/>
          </a:solidFill>
        </p:spPr>
        <p:txBody>
          <a:bodyPr wrap="square" lIns="0" tIns="0" rIns="0" bIns="0" rtlCol="0"/>
          <a:lstStyle/>
          <a:p>
            <a:endParaRPr/>
          </a:p>
        </p:txBody>
      </p:sp>
      <p:sp>
        <p:nvSpPr>
          <p:cNvPr id="41" name="bg object 41"/>
          <p:cNvSpPr/>
          <p:nvPr/>
        </p:nvSpPr>
        <p:spPr>
          <a:xfrm>
            <a:off x="0" y="2439923"/>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DE4F4"/>
          </a:solidFill>
        </p:spPr>
        <p:txBody>
          <a:bodyPr wrap="square" lIns="0" tIns="0" rIns="0" bIns="0" rtlCol="0"/>
          <a:lstStyle/>
          <a:p>
            <a:endParaRPr/>
          </a:p>
        </p:txBody>
      </p:sp>
      <p:sp>
        <p:nvSpPr>
          <p:cNvPr id="42" name="bg object 42"/>
          <p:cNvSpPr/>
          <p:nvPr/>
        </p:nvSpPr>
        <p:spPr>
          <a:xfrm>
            <a:off x="0" y="2484119"/>
            <a:ext cx="10058400" cy="66040"/>
          </a:xfrm>
          <a:custGeom>
            <a:avLst/>
            <a:gdLst/>
            <a:ahLst/>
            <a:cxnLst/>
            <a:rect l="l" t="t" r="r" b="b"/>
            <a:pathLst>
              <a:path w="10058400" h="66039">
                <a:moveTo>
                  <a:pt x="10058400" y="0"/>
                </a:moveTo>
                <a:lnTo>
                  <a:pt x="0" y="0"/>
                </a:lnTo>
                <a:lnTo>
                  <a:pt x="0" y="21348"/>
                </a:lnTo>
                <a:lnTo>
                  <a:pt x="0" y="44196"/>
                </a:lnTo>
                <a:lnTo>
                  <a:pt x="0" y="65532"/>
                </a:lnTo>
                <a:lnTo>
                  <a:pt x="10058400" y="65532"/>
                </a:lnTo>
                <a:lnTo>
                  <a:pt x="10058400" y="44196"/>
                </a:lnTo>
                <a:lnTo>
                  <a:pt x="10058400" y="21348"/>
                </a:lnTo>
                <a:lnTo>
                  <a:pt x="10058400" y="0"/>
                </a:lnTo>
                <a:close/>
              </a:path>
            </a:pathLst>
          </a:custGeom>
          <a:solidFill>
            <a:srgbClr val="DBE4F4"/>
          </a:solidFill>
        </p:spPr>
        <p:txBody>
          <a:bodyPr wrap="square" lIns="0" tIns="0" rIns="0" bIns="0" rtlCol="0"/>
          <a:lstStyle/>
          <a:p>
            <a:endParaRPr/>
          </a:p>
        </p:txBody>
      </p:sp>
      <p:sp>
        <p:nvSpPr>
          <p:cNvPr id="43" name="bg object 43"/>
          <p:cNvSpPr/>
          <p:nvPr/>
        </p:nvSpPr>
        <p:spPr>
          <a:xfrm>
            <a:off x="0" y="2549651"/>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BE4F2"/>
          </a:solidFill>
        </p:spPr>
        <p:txBody>
          <a:bodyPr wrap="square" lIns="0" tIns="0" rIns="0" bIns="0" rtlCol="0"/>
          <a:lstStyle/>
          <a:p>
            <a:endParaRPr/>
          </a:p>
        </p:txBody>
      </p:sp>
      <p:sp>
        <p:nvSpPr>
          <p:cNvPr id="44" name="bg object 44"/>
          <p:cNvSpPr/>
          <p:nvPr/>
        </p:nvSpPr>
        <p:spPr>
          <a:xfrm>
            <a:off x="0" y="2593848"/>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AE2F2"/>
          </a:solidFill>
        </p:spPr>
        <p:txBody>
          <a:bodyPr wrap="square" lIns="0" tIns="0" rIns="0" bIns="0" rtlCol="0"/>
          <a:lstStyle/>
          <a:p>
            <a:endParaRPr/>
          </a:p>
        </p:txBody>
      </p:sp>
      <p:sp>
        <p:nvSpPr>
          <p:cNvPr id="45" name="bg object 45"/>
          <p:cNvSpPr/>
          <p:nvPr/>
        </p:nvSpPr>
        <p:spPr>
          <a:xfrm>
            <a:off x="0" y="2638043"/>
            <a:ext cx="10058400" cy="111760"/>
          </a:xfrm>
          <a:custGeom>
            <a:avLst/>
            <a:gdLst/>
            <a:ahLst/>
            <a:cxnLst/>
            <a:rect l="l" t="t" r="r" b="b"/>
            <a:pathLst>
              <a:path w="10058400" h="111760">
                <a:moveTo>
                  <a:pt x="10058400" y="0"/>
                </a:moveTo>
                <a:lnTo>
                  <a:pt x="0" y="0"/>
                </a:lnTo>
                <a:lnTo>
                  <a:pt x="0" y="22860"/>
                </a:lnTo>
                <a:lnTo>
                  <a:pt x="0" y="67056"/>
                </a:lnTo>
                <a:lnTo>
                  <a:pt x="0" y="111264"/>
                </a:lnTo>
                <a:lnTo>
                  <a:pt x="10058400" y="111264"/>
                </a:lnTo>
                <a:lnTo>
                  <a:pt x="10058400" y="67056"/>
                </a:lnTo>
                <a:lnTo>
                  <a:pt x="10058400" y="22860"/>
                </a:lnTo>
                <a:lnTo>
                  <a:pt x="10058400" y="0"/>
                </a:lnTo>
                <a:close/>
              </a:path>
            </a:pathLst>
          </a:custGeom>
          <a:solidFill>
            <a:srgbClr val="D8E2F2"/>
          </a:solidFill>
        </p:spPr>
        <p:txBody>
          <a:bodyPr wrap="square" lIns="0" tIns="0" rIns="0" bIns="0" rtlCol="0"/>
          <a:lstStyle/>
          <a:p>
            <a:endParaRPr/>
          </a:p>
        </p:txBody>
      </p:sp>
      <p:sp>
        <p:nvSpPr>
          <p:cNvPr id="46" name="bg object 46"/>
          <p:cNvSpPr/>
          <p:nvPr/>
        </p:nvSpPr>
        <p:spPr>
          <a:xfrm>
            <a:off x="0" y="274929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8E1F2"/>
          </a:solidFill>
        </p:spPr>
        <p:txBody>
          <a:bodyPr wrap="square" lIns="0" tIns="0" rIns="0" bIns="0" rtlCol="0"/>
          <a:lstStyle/>
          <a:p>
            <a:endParaRPr/>
          </a:p>
        </p:txBody>
      </p:sp>
      <p:sp>
        <p:nvSpPr>
          <p:cNvPr id="47" name="bg object 47"/>
          <p:cNvSpPr/>
          <p:nvPr/>
        </p:nvSpPr>
        <p:spPr>
          <a:xfrm>
            <a:off x="0" y="2770631"/>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6E1F2"/>
          </a:solidFill>
        </p:spPr>
        <p:txBody>
          <a:bodyPr wrap="square" lIns="0" tIns="0" rIns="0" bIns="0" rtlCol="0"/>
          <a:lstStyle/>
          <a:p>
            <a:endParaRPr/>
          </a:p>
        </p:txBody>
      </p:sp>
      <p:sp>
        <p:nvSpPr>
          <p:cNvPr id="48" name="bg object 48"/>
          <p:cNvSpPr/>
          <p:nvPr/>
        </p:nvSpPr>
        <p:spPr>
          <a:xfrm>
            <a:off x="0" y="281482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D6DFF2"/>
          </a:solidFill>
        </p:spPr>
        <p:txBody>
          <a:bodyPr wrap="square" lIns="0" tIns="0" rIns="0" bIns="0" rtlCol="0"/>
          <a:lstStyle/>
          <a:p>
            <a:endParaRPr/>
          </a:p>
        </p:txBody>
      </p:sp>
      <p:sp>
        <p:nvSpPr>
          <p:cNvPr id="49" name="bg object 49"/>
          <p:cNvSpPr/>
          <p:nvPr/>
        </p:nvSpPr>
        <p:spPr>
          <a:xfrm>
            <a:off x="0" y="2881883"/>
            <a:ext cx="10058400" cy="88900"/>
          </a:xfrm>
          <a:custGeom>
            <a:avLst/>
            <a:gdLst/>
            <a:ahLst/>
            <a:cxnLst/>
            <a:rect l="l" t="t" r="r" b="b"/>
            <a:pathLst>
              <a:path w="10058400" h="88900">
                <a:moveTo>
                  <a:pt x="10058400" y="0"/>
                </a:moveTo>
                <a:lnTo>
                  <a:pt x="0" y="0"/>
                </a:lnTo>
                <a:lnTo>
                  <a:pt x="0" y="44208"/>
                </a:lnTo>
                <a:lnTo>
                  <a:pt x="0" y="88392"/>
                </a:lnTo>
                <a:lnTo>
                  <a:pt x="10058400" y="88392"/>
                </a:lnTo>
                <a:lnTo>
                  <a:pt x="10058400" y="44208"/>
                </a:lnTo>
                <a:lnTo>
                  <a:pt x="10058400" y="0"/>
                </a:lnTo>
                <a:close/>
              </a:path>
            </a:pathLst>
          </a:custGeom>
          <a:solidFill>
            <a:srgbClr val="D4DFF0"/>
          </a:solidFill>
        </p:spPr>
        <p:txBody>
          <a:bodyPr wrap="square" lIns="0" tIns="0" rIns="0" bIns="0" rtlCol="0"/>
          <a:lstStyle/>
          <a:p>
            <a:endParaRPr/>
          </a:p>
        </p:txBody>
      </p:sp>
      <p:sp>
        <p:nvSpPr>
          <p:cNvPr id="50" name="bg object 50"/>
          <p:cNvSpPr/>
          <p:nvPr/>
        </p:nvSpPr>
        <p:spPr>
          <a:xfrm>
            <a:off x="0" y="297027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D4DDF0"/>
          </a:solidFill>
        </p:spPr>
        <p:txBody>
          <a:bodyPr wrap="square" lIns="0" tIns="0" rIns="0" bIns="0" rtlCol="0"/>
          <a:lstStyle/>
          <a:p>
            <a:endParaRPr/>
          </a:p>
        </p:txBody>
      </p:sp>
      <p:sp>
        <p:nvSpPr>
          <p:cNvPr id="51" name="bg object 51"/>
          <p:cNvSpPr/>
          <p:nvPr/>
        </p:nvSpPr>
        <p:spPr>
          <a:xfrm>
            <a:off x="0" y="29931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3DDF0"/>
          </a:solidFill>
        </p:spPr>
        <p:txBody>
          <a:bodyPr wrap="square" lIns="0" tIns="0" rIns="0" bIns="0" rtlCol="0"/>
          <a:lstStyle/>
          <a:p>
            <a:endParaRPr/>
          </a:p>
        </p:txBody>
      </p:sp>
      <p:sp>
        <p:nvSpPr>
          <p:cNvPr id="52" name="bg object 52"/>
          <p:cNvSpPr/>
          <p:nvPr/>
        </p:nvSpPr>
        <p:spPr>
          <a:xfrm>
            <a:off x="0" y="3037331"/>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DF0"/>
          </a:solidFill>
        </p:spPr>
        <p:txBody>
          <a:bodyPr wrap="square" lIns="0" tIns="0" rIns="0" bIns="0" rtlCol="0"/>
          <a:lstStyle/>
          <a:p>
            <a:endParaRPr/>
          </a:p>
        </p:txBody>
      </p:sp>
      <p:sp>
        <p:nvSpPr>
          <p:cNvPr id="53" name="bg object 53"/>
          <p:cNvSpPr/>
          <p:nvPr/>
        </p:nvSpPr>
        <p:spPr>
          <a:xfrm>
            <a:off x="0" y="3058667"/>
            <a:ext cx="10058400" cy="67310"/>
          </a:xfrm>
          <a:custGeom>
            <a:avLst/>
            <a:gdLst/>
            <a:ahLst/>
            <a:cxnLst/>
            <a:rect l="l" t="t" r="r" b="b"/>
            <a:pathLst>
              <a:path w="10058400" h="67310">
                <a:moveTo>
                  <a:pt x="10058400" y="0"/>
                </a:moveTo>
                <a:lnTo>
                  <a:pt x="0" y="0"/>
                </a:lnTo>
                <a:lnTo>
                  <a:pt x="0" y="44208"/>
                </a:lnTo>
                <a:lnTo>
                  <a:pt x="0" y="67056"/>
                </a:lnTo>
                <a:lnTo>
                  <a:pt x="10058400" y="67056"/>
                </a:lnTo>
                <a:lnTo>
                  <a:pt x="10058400" y="44208"/>
                </a:lnTo>
                <a:lnTo>
                  <a:pt x="10058400" y="0"/>
                </a:lnTo>
                <a:close/>
              </a:path>
            </a:pathLst>
          </a:custGeom>
          <a:solidFill>
            <a:srgbClr val="D1DDEF"/>
          </a:solidFill>
        </p:spPr>
        <p:txBody>
          <a:bodyPr wrap="square" lIns="0" tIns="0" rIns="0" bIns="0" rtlCol="0"/>
          <a:lstStyle/>
          <a:p>
            <a:endParaRPr/>
          </a:p>
        </p:txBody>
      </p:sp>
      <p:sp>
        <p:nvSpPr>
          <p:cNvPr id="54" name="bg object 54"/>
          <p:cNvSpPr/>
          <p:nvPr/>
        </p:nvSpPr>
        <p:spPr>
          <a:xfrm>
            <a:off x="0" y="3125724"/>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BEF"/>
          </a:solidFill>
        </p:spPr>
        <p:txBody>
          <a:bodyPr wrap="square" lIns="0" tIns="0" rIns="0" bIns="0" rtlCol="0"/>
          <a:lstStyle/>
          <a:p>
            <a:endParaRPr/>
          </a:p>
        </p:txBody>
      </p:sp>
      <p:sp>
        <p:nvSpPr>
          <p:cNvPr id="55" name="bg object 55"/>
          <p:cNvSpPr/>
          <p:nvPr/>
        </p:nvSpPr>
        <p:spPr>
          <a:xfrm>
            <a:off x="0" y="3147059"/>
            <a:ext cx="10058400" cy="111760"/>
          </a:xfrm>
          <a:custGeom>
            <a:avLst/>
            <a:gdLst/>
            <a:ahLst/>
            <a:cxnLst/>
            <a:rect l="l" t="t" r="r" b="b"/>
            <a:pathLst>
              <a:path w="10058400" h="111760">
                <a:moveTo>
                  <a:pt x="10058400" y="0"/>
                </a:moveTo>
                <a:lnTo>
                  <a:pt x="0" y="0"/>
                </a:lnTo>
                <a:lnTo>
                  <a:pt x="0" y="44208"/>
                </a:lnTo>
                <a:lnTo>
                  <a:pt x="0" y="67056"/>
                </a:lnTo>
                <a:lnTo>
                  <a:pt x="0" y="88392"/>
                </a:lnTo>
                <a:lnTo>
                  <a:pt x="0" y="111252"/>
                </a:lnTo>
                <a:lnTo>
                  <a:pt x="10058400" y="111252"/>
                </a:lnTo>
                <a:lnTo>
                  <a:pt x="10058400" y="88392"/>
                </a:lnTo>
                <a:lnTo>
                  <a:pt x="10058400" y="67056"/>
                </a:lnTo>
                <a:lnTo>
                  <a:pt x="10058400" y="44208"/>
                </a:lnTo>
                <a:lnTo>
                  <a:pt x="10058400" y="0"/>
                </a:lnTo>
                <a:close/>
              </a:path>
            </a:pathLst>
          </a:custGeom>
          <a:solidFill>
            <a:srgbClr val="CFDBEF"/>
          </a:solidFill>
        </p:spPr>
        <p:txBody>
          <a:bodyPr wrap="square" lIns="0" tIns="0" rIns="0" bIns="0" rtlCol="0"/>
          <a:lstStyle/>
          <a:p>
            <a:endParaRPr/>
          </a:p>
        </p:txBody>
      </p:sp>
      <p:sp>
        <p:nvSpPr>
          <p:cNvPr id="56" name="bg object 56"/>
          <p:cNvSpPr/>
          <p:nvPr/>
        </p:nvSpPr>
        <p:spPr>
          <a:xfrm>
            <a:off x="0" y="3258311"/>
            <a:ext cx="10058400" cy="88900"/>
          </a:xfrm>
          <a:custGeom>
            <a:avLst/>
            <a:gdLst/>
            <a:ahLst/>
            <a:cxnLst/>
            <a:rect l="l" t="t" r="r" b="b"/>
            <a:pathLst>
              <a:path w="10058400" h="88900">
                <a:moveTo>
                  <a:pt x="10058400" y="0"/>
                </a:moveTo>
                <a:lnTo>
                  <a:pt x="0" y="0"/>
                </a:lnTo>
                <a:lnTo>
                  <a:pt x="0" y="65532"/>
                </a:lnTo>
                <a:lnTo>
                  <a:pt x="0" y="88392"/>
                </a:lnTo>
                <a:lnTo>
                  <a:pt x="10058400" y="88392"/>
                </a:lnTo>
                <a:lnTo>
                  <a:pt x="10058400" y="65532"/>
                </a:lnTo>
                <a:lnTo>
                  <a:pt x="10058400" y="0"/>
                </a:lnTo>
                <a:close/>
              </a:path>
            </a:pathLst>
          </a:custGeom>
          <a:solidFill>
            <a:srgbClr val="CDDAEF"/>
          </a:solidFill>
        </p:spPr>
        <p:txBody>
          <a:bodyPr wrap="square" lIns="0" tIns="0" rIns="0" bIns="0" rtlCol="0"/>
          <a:lstStyle/>
          <a:p>
            <a:endParaRPr/>
          </a:p>
        </p:txBody>
      </p:sp>
      <p:sp>
        <p:nvSpPr>
          <p:cNvPr id="57" name="bg object 57"/>
          <p:cNvSpPr/>
          <p:nvPr/>
        </p:nvSpPr>
        <p:spPr>
          <a:xfrm>
            <a:off x="0" y="3346703"/>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DD8EF"/>
          </a:solidFill>
        </p:spPr>
        <p:txBody>
          <a:bodyPr wrap="square" lIns="0" tIns="0" rIns="0" bIns="0" rtlCol="0"/>
          <a:lstStyle/>
          <a:p>
            <a:endParaRPr/>
          </a:p>
        </p:txBody>
      </p:sp>
      <p:sp>
        <p:nvSpPr>
          <p:cNvPr id="58" name="bg object 58"/>
          <p:cNvSpPr/>
          <p:nvPr/>
        </p:nvSpPr>
        <p:spPr>
          <a:xfrm>
            <a:off x="0" y="3368040"/>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CD8EF"/>
          </a:solidFill>
        </p:spPr>
        <p:txBody>
          <a:bodyPr wrap="square" lIns="0" tIns="0" rIns="0" bIns="0" rtlCol="0"/>
          <a:lstStyle/>
          <a:p>
            <a:endParaRPr/>
          </a:p>
        </p:txBody>
      </p:sp>
      <p:sp>
        <p:nvSpPr>
          <p:cNvPr id="59" name="bg object 59"/>
          <p:cNvSpPr/>
          <p:nvPr/>
        </p:nvSpPr>
        <p:spPr>
          <a:xfrm>
            <a:off x="0" y="3412236"/>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CD8ED"/>
          </a:solidFill>
        </p:spPr>
        <p:txBody>
          <a:bodyPr wrap="square" lIns="0" tIns="0" rIns="0" bIns="0" rtlCol="0"/>
          <a:lstStyle/>
          <a:p>
            <a:endParaRPr/>
          </a:p>
        </p:txBody>
      </p:sp>
      <p:sp>
        <p:nvSpPr>
          <p:cNvPr id="60" name="bg object 60"/>
          <p:cNvSpPr/>
          <p:nvPr/>
        </p:nvSpPr>
        <p:spPr>
          <a:xfrm>
            <a:off x="0" y="343509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AD8ED"/>
          </a:solidFill>
        </p:spPr>
        <p:txBody>
          <a:bodyPr wrap="square" lIns="0" tIns="0" rIns="0" bIns="0" rtlCol="0"/>
          <a:lstStyle/>
          <a:p>
            <a:endParaRPr/>
          </a:p>
        </p:txBody>
      </p:sp>
      <p:sp>
        <p:nvSpPr>
          <p:cNvPr id="61" name="bg object 61"/>
          <p:cNvSpPr/>
          <p:nvPr/>
        </p:nvSpPr>
        <p:spPr>
          <a:xfrm>
            <a:off x="0" y="3479291"/>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CAD6ED"/>
          </a:solidFill>
        </p:spPr>
        <p:txBody>
          <a:bodyPr wrap="square" lIns="0" tIns="0" rIns="0" bIns="0" rtlCol="0"/>
          <a:lstStyle/>
          <a:p>
            <a:endParaRPr/>
          </a:p>
        </p:txBody>
      </p:sp>
      <p:sp>
        <p:nvSpPr>
          <p:cNvPr id="62" name="bg object 62"/>
          <p:cNvSpPr/>
          <p:nvPr/>
        </p:nvSpPr>
        <p:spPr>
          <a:xfrm>
            <a:off x="0" y="3544836"/>
            <a:ext cx="10058400" cy="88900"/>
          </a:xfrm>
          <a:custGeom>
            <a:avLst/>
            <a:gdLst/>
            <a:ahLst/>
            <a:cxnLst/>
            <a:rect l="l" t="t" r="r" b="b"/>
            <a:pathLst>
              <a:path w="10058400" h="88900">
                <a:moveTo>
                  <a:pt x="10058400" y="0"/>
                </a:moveTo>
                <a:lnTo>
                  <a:pt x="0" y="0"/>
                </a:lnTo>
                <a:lnTo>
                  <a:pt x="0" y="22847"/>
                </a:lnTo>
                <a:lnTo>
                  <a:pt x="0" y="44183"/>
                </a:lnTo>
                <a:lnTo>
                  <a:pt x="0" y="88392"/>
                </a:lnTo>
                <a:lnTo>
                  <a:pt x="10058400" y="88392"/>
                </a:lnTo>
                <a:lnTo>
                  <a:pt x="10058400" y="44183"/>
                </a:lnTo>
                <a:lnTo>
                  <a:pt x="10058400" y="22847"/>
                </a:lnTo>
                <a:lnTo>
                  <a:pt x="10058400" y="0"/>
                </a:lnTo>
                <a:close/>
              </a:path>
            </a:pathLst>
          </a:custGeom>
          <a:solidFill>
            <a:srgbClr val="C8D6ED"/>
          </a:solidFill>
        </p:spPr>
        <p:txBody>
          <a:bodyPr wrap="square" lIns="0" tIns="0" rIns="0" bIns="0" rtlCol="0"/>
          <a:lstStyle/>
          <a:p>
            <a:endParaRPr/>
          </a:p>
        </p:txBody>
      </p:sp>
      <p:sp>
        <p:nvSpPr>
          <p:cNvPr id="63" name="bg object 63"/>
          <p:cNvSpPr/>
          <p:nvPr/>
        </p:nvSpPr>
        <p:spPr>
          <a:xfrm>
            <a:off x="0" y="363321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C8D4ED"/>
          </a:solidFill>
        </p:spPr>
        <p:txBody>
          <a:bodyPr wrap="square" lIns="0" tIns="0" rIns="0" bIns="0" rtlCol="0"/>
          <a:lstStyle/>
          <a:p>
            <a:endParaRPr/>
          </a:p>
        </p:txBody>
      </p:sp>
      <p:sp>
        <p:nvSpPr>
          <p:cNvPr id="64" name="bg object 64"/>
          <p:cNvSpPr/>
          <p:nvPr/>
        </p:nvSpPr>
        <p:spPr>
          <a:xfrm>
            <a:off x="0" y="3656075"/>
            <a:ext cx="10058400" cy="109855"/>
          </a:xfrm>
          <a:custGeom>
            <a:avLst/>
            <a:gdLst/>
            <a:ahLst/>
            <a:cxnLst/>
            <a:rect l="l" t="t" r="r" b="b"/>
            <a:pathLst>
              <a:path w="10058400" h="109854">
                <a:moveTo>
                  <a:pt x="10058400" y="0"/>
                </a:moveTo>
                <a:lnTo>
                  <a:pt x="0" y="0"/>
                </a:lnTo>
                <a:lnTo>
                  <a:pt x="0" y="44208"/>
                </a:lnTo>
                <a:lnTo>
                  <a:pt x="0" y="65532"/>
                </a:lnTo>
                <a:lnTo>
                  <a:pt x="0" y="109728"/>
                </a:lnTo>
                <a:lnTo>
                  <a:pt x="10058400" y="109728"/>
                </a:lnTo>
                <a:lnTo>
                  <a:pt x="10058400" y="65532"/>
                </a:lnTo>
                <a:lnTo>
                  <a:pt x="10058400" y="44208"/>
                </a:lnTo>
                <a:lnTo>
                  <a:pt x="10058400" y="0"/>
                </a:lnTo>
                <a:close/>
              </a:path>
            </a:pathLst>
          </a:custGeom>
          <a:solidFill>
            <a:srgbClr val="C6D4ED"/>
          </a:solidFill>
        </p:spPr>
        <p:txBody>
          <a:bodyPr wrap="square" lIns="0" tIns="0" rIns="0" bIns="0" rtlCol="0"/>
          <a:lstStyle/>
          <a:p>
            <a:endParaRPr/>
          </a:p>
        </p:txBody>
      </p:sp>
      <p:sp>
        <p:nvSpPr>
          <p:cNvPr id="65" name="bg object 65"/>
          <p:cNvSpPr/>
          <p:nvPr/>
        </p:nvSpPr>
        <p:spPr>
          <a:xfrm>
            <a:off x="0" y="3765803"/>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4D4EB"/>
          </a:solidFill>
        </p:spPr>
        <p:txBody>
          <a:bodyPr wrap="square" lIns="0" tIns="0" rIns="0" bIns="0" rtlCol="0"/>
          <a:lstStyle/>
          <a:p>
            <a:endParaRPr/>
          </a:p>
        </p:txBody>
      </p:sp>
      <p:sp>
        <p:nvSpPr>
          <p:cNvPr id="66" name="bg object 66"/>
          <p:cNvSpPr/>
          <p:nvPr/>
        </p:nvSpPr>
        <p:spPr>
          <a:xfrm>
            <a:off x="0" y="378866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4D3EB"/>
          </a:solidFill>
        </p:spPr>
        <p:txBody>
          <a:bodyPr wrap="square" lIns="0" tIns="0" rIns="0" bIns="0" rtlCol="0"/>
          <a:lstStyle/>
          <a:p>
            <a:endParaRPr/>
          </a:p>
        </p:txBody>
      </p:sp>
      <p:sp>
        <p:nvSpPr>
          <p:cNvPr id="67" name="bg object 67"/>
          <p:cNvSpPr/>
          <p:nvPr/>
        </p:nvSpPr>
        <p:spPr>
          <a:xfrm>
            <a:off x="0" y="3832859"/>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3D3EB"/>
          </a:solidFill>
        </p:spPr>
        <p:txBody>
          <a:bodyPr wrap="square" lIns="0" tIns="0" rIns="0" bIns="0" rtlCol="0"/>
          <a:lstStyle/>
          <a:p>
            <a:endParaRPr/>
          </a:p>
        </p:txBody>
      </p:sp>
      <p:sp>
        <p:nvSpPr>
          <p:cNvPr id="68" name="bg object 68"/>
          <p:cNvSpPr/>
          <p:nvPr/>
        </p:nvSpPr>
        <p:spPr>
          <a:xfrm>
            <a:off x="0" y="3854208"/>
            <a:ext cx="10058400" cy="88900"/>
          </a:xfrm>
          <a:custGeom>
            <a:avLst/>
            <a:gdLst/>
            <a:ahLst/>
            <a:cxnLst/>
            <a:rect l="l" t="t" r="r" b="b"/>
            <a:pathLst>
              <a:path w="10058400" h="88900">
                <a:moveTo>
                  <a:pt x="10058400" y="0"/>
                </a:moveTo>
                <a:lnTo>
                  <a:pt x="0" y="0"/>
                </a:lnTo>
                <a:lnTo>
                  <a:pt x="0" y="22860"/>
                </a:lnTo>
                <a:lnTo>
                  <a:pt x="0" y="88392"/>
                </a:lnTo>
                <a:lnTo>
                  <a:pt x="10058400" y="88392"/>
                </a:lnTo>
                <a:lnTo>
                  <a:pt x="10058400" y="22860"/>
                </a:lnTo>
                <a:lnTo>
                  <a:pt x="10058400" y="0"/>
                </a:lnTo>
                <a:close/>
              </a:path>
            </a:pathLst>
          </a:custGeom>
          <a:solidFill>
            <a:srgbClr val="C3D1EB"/>
          </a:solidFill>
        </p:spPr>
        <p:txBody>
          <a:bodyPr wrap="square" lIns="0" tIns="0" rIns="0" bIns="0" rtlCol="0"/>
          <a:lstStyle/>
          <a:p>
            <a:endParaRPr/>
          </a:p>
        </p:txBody>
      </p:sp>
      <p:sp>
        <p:nvSpPr>
          <p:cNvPr id="69" name="bg object 69"/>
          <p:cNvSpPr/>
          <p:nvPr/>
        </p:nvSpPr>
        <p:spPr>
          <a:xfrm>
            <a:off x="0" y="3942600"/>
            <a:ext cx="10058400" cy="67310"/>
          </a:xfrm>
          <a:custGeom>
            <a:avLst/>
            <a:gdLst/>
            <a:ahLst/>
            <a:cxnLst/>
            <a:rect l="l" t="t" r="r" b="b"/>
            <a:pathLst>
              <a:path w="10058400" h="67310">
                <a:moveTo>
                  <a:pt x="10058400" y="0"/>
                </a:moveTo>
                <a:lnTo>
                  <a:pt x="0" y="0"/>
                </a:lnTo>
                <a:lnTo>
                  <a:pt x="0" y="44183"/>
                </a:lnTo>
                <a:lnTo>
                  <a:pt x="0" y="67043"/>
                </a:lnTo>
                <a:lnTo>
                  <a:pt x="10058400" y="67043"/>
                </a:lnTo>
                <a:lnTo>
                  <a:pt x="10058400" y="44183"/>
                </a:lnTo>
                <a:lnTo>
                  <a:pt x="10058400" y="0"/>
                </a:lnTo>
                <a:close/>
              </a:path>
            </a:pathLst>
          </a:custGeom>
          <a:solidFill>
            <a:srgbClr val="C1D1EB"/>
          </a:solidFill>
        </p:spPr>
        <p:txBody>
          <a:bodyPr wrap="square" lIns="0" tIns="0" rIns="0" bIns="0" rtlCol="0"/>
          <a:lstStyle/>
          <a:p>
            <a:endParaRPr/>
          </a:p>
        </p:txBody>
      </p:sp>
      <p:sp>
        <p:nvSpPr>
          <p:cNvPr id="70" name="bg object 70"/>
          <p:cNvSpPr/>
          <p:nvPr/>
        </p:nvSpPr>
        <p:spPr>
          <a:xfrm>
            <a:off x="0" y="4009643"/>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C1CFEB"/>
          </a:solidFill>
        </p:spPr>
        <p:txBody>
          <a:bodyPr wrap="square" lIns="0" tIns="0" rIns="0" bIns="0" rtlCol="0"/>
          <a:lstStyle/>
          <a:p>
            <a:endParaRPr/>
          </a:p>
        </p:txBody>
      </p:sp>
      <p:sp>
        <p:nvSpPr>
          <p:cNvPr id="71" name="bg object 71"/>
          <p:cNvSpPr/>
          <p:nvPr/>
        </p:nvSpPr>
        <p:spPr>
          <a:xfrm>
            <a:off x="0" y="4053852"/>
            <a:ext cx="10058400" cy="66040"/>
          </a:xfrm>
          <a:custGeom>
            <a:avLst/>
            <a:gdLst/>
            <a:ahLst/>
            <a:cxnLst/>
            <a:rect l="l" t="t" r="r" b="b"/>
            <a:pathLst>
              <a:path w="10058400" h="66039">
                <a:moveTo>
                  <a:pt x="10058400" y="0"/>
                </a:moveTo>
                <a:lnTo>
                  <a:pt x="0" y="0"/>
                </a:lnTo>
                <a:lnTo>
                  <a:pt x="0" y="44183"/>
                </a:lnTo>
                <a:lnTo>
                  <a:pt x="0" y="65532"/>
                </a:lnTo>
                <a:lnTo>
                  <a:pt x="10058400" y="65532"/>
                </a:lnTo>
                <a:lnTo>
                  <a:pt x="10058400" y="44183"/>
                </a:lnTo>
                <a:lnTo>
                  <a:pt x="10058400" y="0"/>
                </a:lnTo>
                <a:close/>
              </a:path>
            </a:pathLst>
          </a:custGeom>
          <a:solidFill>
            <a:srgbClr val="BFCFEB"/>
          </a:solidFill>
        </p:spPr>
        <p:txBody>
          <a:bodyPr wrap="square" lIns="0" tIns="0" rIns="0" bIns="0" rtlCol="0"/>
          <a:lstStyle/>
          <a:p>
            <a:endParaRPr/>
          </a:p>
        </p:txBody>
      </p:sp>
      <p:sp>
        <p:nvSpPr>
          <p:cNvPr id="72" name="bg object 72"/>
          <p:cNvSpPr/>
          <p:nvPr/>
        </p:nvSpPr>
        <p:spPr>
          <a:xfrm>
            <a:off x="0" y="4119372"/>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FCFE9"/>
          </a:solidFill>
        </p:spPr>
        <p:txBody>
          <a:bodyPr wrap="square" lIns="0" tIns="0" rIns="0" bIns="0" rtlCol="0"/>
          <a:lstStyle/>
          <a:p>
            <a:endParaRPr/>
          </a:p>
        </p:txBody>
      </p:sp>
      <p:sp>
        <p:nvSpPr>
          <p:cNvPr id="73" name="bg object 73"/>
          <p:cNvSpPr/>
          <p:nvPr/>
        </p:nvSpPr>
        <p:spPr>
          <a:xfrm>
            <a:off x="0" y="4163568"/>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BDCDE9"/>
          </a:solidFill>
        </p:spPr>
        <p:txBody>
          <a:bodyPr wrap="square" lIns="0" tIns="0" rIns="0" bIns="0" rtlCol="0"/>
          <a:lstStyle/>
          <a:p>
            <a:endParaRPr/>
          </a:p>
        </p:txBody>
      </p:sp>
      <p:sp>
        <p:nvSpPr>
          <p:cNvPr id="74" name="bg object 74"/>
          <p:cNvSpPr/>
          <p:nvPr/>
        </p:nvSpPr>
        <p:spPr>
          <a:xfrm>
            <a:off x="0" y="4207776"/>
            <a:ext cx="10058400" cy="88900"/>
          </a:xfrm>
          <a:custGeom>
            <a:avLst/>
            <a:gdLst/>
            <a:ahLst/>
            <a:cxnLst/>
            <a:rect l="l" t="t" r="r" b="b"/>
            <a:pathLst>
              <a:path w="10058400" h="88900">
                <a:moveTo>
                  <a:pt x="10058400" y="0"/>
                </a:moveTo>
                <a:lnTo>
                  <a:pt x="0" y="0"/>
                </a:lnTo>
                <a:lnTo>
                  <a:pt x="0" y="22860"/>
                </a:lnTo>
                <a:lnTo>
                  <a:pt x="0" y="67043"/>
                </a:lnTo>
                <a:lnTo>
                  <a:pt x="0" y="88392"/>
                </a:lnTo>
                <a:lnTo>
                  <a:pt x="10058400" y="88392"/>
                </a:lnTo>
                <a:lnTo>
                  <a:pt x="10058400" y="67043"/>
                </a:lnTo>
                <a:lnTo>
                  <a:pt x="10058400" y="22860"/>
                </a:lnTo>
                <a:lnTo>
                  <a:pt x="10058400" y="0"/>
                </a:lnTo>
                <a:close/>
              </a:path>
            </a:pathLst>
          </a:custGeom>
          <a:solidFill>
            <a:srgbClr val="BCCDE9"/>
          </a:solidFill>
        </p:spPr>
        <p:txBody>
          <a:bodyPr wrap="square" lIns="0" tIns="0" rIns="0" bIns="0" rtlCol="0"/>
          <a:lstStyle/>
          <a:p>
            <a:endParaRPr/>
          </a:p>
        </p:txBody>
      </p:sp>
      <p:sp>
        <p:nvSpPr>
          <p:cNvPr id="75" name="bg object 75"/>
          <p:cNvSpPr/>
          <p:nvPr/>
        </p:nvSpPr>
        <p:spPr>
          <a:xfrm>
            <a:off x="0" y="429615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CCDE8"/>
          </a:solidFill>
        </p:spPr>
        <p:txBody>
          <a:bodyPr wrap="square" lIns="0" tIns="0" rIns="0" bIns="0" rtlCol="0"/>
          <a:lstStyle/>
          <a:p>
            <a:endParaRPr/>
          </a:p>
        </p:txBody>
      </p:sp>
      <p:sp>
        <p:nvSpPr>
          <p:cNvPr id="76" name="bg object 76"/>
          <p:cNvSpPr/>
          <p:nvPr/>
        </p:nvSpPr>
        <p:spPr>
          <a:xfrm>
            <a:off x="0" y="4319016"/>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BACCE8"/>
          </a:solidFill>
        </p:spPr>
        <p:txBody>
          <a:bodyPr wrap="square" lIns="0" tIns="0" rIns="0" bIns="0" rtlCol="0"/>
          <a:lstStyle/>
          <a:p>
            <a:endParaRPr/>
          </a:p>
        </p:txBody>
      </p:sp>
      <p:sp>
        <p:nvSpPr>
          <p:cNvPr id="77" name="bg object 77"/>
          <p:cNvSpPr/>
          <p:nvPr/>
        </p:nvSpPr>
        <p:spPr>
          <a:xfrm>
            <a:off x="0" y="4384548"/>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AE8"/>
          </a:solidFill>
        </p:spPr>
        <p:txBody>
          <a:bodyPr wrap="square" lIns="0" tIns="0" rIns="0" bIns="0" rtlCol="0"/>
          <a:lstStyle/>
          <a:p>
            <a:endParaRPr/>
          </a:p>
        </p:txBody>
      </p:sp>
      <p:sp>
        <p:nvSpPr>
          <p:cNvPr id="78" name="bg object 78"/>
          <p:cNvSpPr/>
          <p:nvPr/>
        </p:nvSpPr>
        <p:spPr>
          <a:xfrm>
            <a:off x="0" y="4428743"/>
            <a:ext cx="10058400" cy="111760"/>
          </a:xfrm>
          <a:custGeom>
            <a:avLst/>
            <a:gdLst/>
            <a:ahLst/>
            <a:cxnLst/>
            <a:rect l="l" t="t" r="r" b="b"/>
            <a:pathLst>
              <a:path w="10058400" h="111760">
                <a:moveTo>
                  <a:pt x="10058400" y="0"/>
                </a:moveTo>
                <a:lnTo>
                  <a:pt x="0" y="0"/>
                </a:lnTo>
                <a:lnTo>
                  <a:pt x="0" y="22860"/>
                </a:lnTo>
                <a:lnTo>
                  <a:pt x="0" y="67068"/>
                </a:lnTo>
                <a:lnTo>
                  <a:pt x="0" y="111264"/>
                </a:lnTo>
                <a:lnTo>
                  <a:pt x="10058400" y="111264"/>
                </a:lnTo>
                <a:lnTo>
                  <a:pt x="10058400" y="67068"/>
                </a:lnTo>
                <a:lnTo>
                  <a:pt x="10058400" y="22860"/>
                </a:lnTo>
                <a:lnTo>
                  <a:pt x="10058400" y="0"/>
                </a:lnTo>
                <a:close/>
              </a:path>
            </a:pathLst>
          </a:custGeom>
          <a:solidFill>
            <a:srgbClr val="B8CAE8"/>
          </a:solidFill>
        </p:spPr>
        <p:txBody>
          <a:bodyPr wrap="square" lIns="0" tIns="0" rIns="0" bIns="0" rtlCol="0"/>
          <a:lstStyle/>
          <a:p>
            <a:endParaRPr/>
          </a:p>
        </p:txBody>
      </p:sp>
      <p:sp>
        <p:nvSpPr>
          <p:cNvPr id="79" name="bg object 79"/>
          <p:cNvSpPr/>
          <p:nvPr/>
        </p:nvSpPr>
        <p:spPr>
          <a:xfrm>
            <a:off x="0" y="4540008"/>
            <a:ext cx="10058400" cy="88900"/>
          </a:xfrm>
          <a:custGeom>
            <a:avLst/>
            <a:gdLst/>
            <a:ahLst/>
            <a:cxnLst/>
            <a:rect l="l" t="t" r="r" b="b"/>
            <a:pathLst>
              <a:path w="10058400" h="88900">
                <a:moveTo>
                  <a:pt x="10058400" y="0"/>
                </a:moveTo>
                <a:lnTo>
                  <a:pt x="0" y="0"/>
                </a:lnTo>
                <a:lnTo>
                  <a:pt x="0" y="65519"/>
                </a:lnTo>
                <a:lnTo>
                  <a:pt x="0" y="88392"/>
                </a:lnTo>
                <a:lnTo>
                  <a:pt x="10058400" y="88392"/>
                </a:lnTo>
                <a:lnTo>
                  <a:pt x="10058400" y="65519"/>
                </a:lnTo>
                <a:lnTo>
                  <a:pt x="10058400" y="0"/>
                </a:lnTo>
                <a:close/>
              </a:path>
            </a:pathLst>
          </a:custGeom>
          <a:solidFill>
            <a:srgbClr val="B6C8E8"/>
          </a:solidFill>
        </p:spPr>
        <p:txBody>
          <a:bodyPr wrap="square" lIns="0" tIns="0" rIns="0" bIns="0" rtlCol="0"/>
          <a:lstStyle/>
          <a:p>
            <a:endParaRPr/>
          </a:p>
        </p:txBody>
      </p:sp>
      <p:sp>
        <p:nvSpPr>
          <p:cNvPr id="80" name="bg object 80"/>
          <p:cNvSpPr/>
          <p:nvPr/>
        </p:nvSpPr>
        <p:spPr>
          <a:xfrm>
            <a:off x="0" y="462838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6C8E6"/>
          </a:solidFill>
        </p:spPr>
        <p:txBody>
          <a:bodyPr wrap="square" lIns="0" tIns="0" rIns="0" bIns="0" rtlCol="0"/>
          <a:lstStyle/>
          <a:p>
            <a:endParaRPr/>
          </a:p>
        </p:txBody>
      </p:sp>
      <p:sp>
        <p:nvSpPr>
          <p:cNvPr id="81" name="bg object 81"/>
          <p:cNvSpPr/>
          <p:nvPr/>
        </p:nvSpPr>
        <p:spPr>
          <a:xfrm>
            <a:off x="0" y="464972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5C8E6"/>
          </a:solidFill>
        </p:spPr>
        <p:txBody>
          <a:bodyPr wrap="square" lIns="0" tIns="0" rIns="0" bIns="0" rtlCol="0"/>
          <a:lstStyle/>
          <a:p>
            <a:endParaRPr/>
          </a:p>
        </p:txBody>
      </p:sp>
      <p:sp>
        <p:nvSpPr>
          <p:cNvPr id="82" name="bg object 82"/>
          <p:cNvSpPr/>
          <p:nvPr/>
        </p:nvSpPr>
        <p:spPr>
          <a:xfrm>
            <a:off x="0" y="4693919"/>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5C6E6"/>
          </a:solidFill>
        </p:spPr>
        <p:txBody>
          <a:bodyPr wrap="square" lIns="0" tIns="0" rIns="0" bIns="0" rtlCol="0"/>
          <a:lstStyle/>
          <a:p>
            <a:endParaRPr/>
          </a:p>
        </p:txBody>
      </p:sp>
      <p:sp>
        <p:nvSpPr>
          <p:cNvPr id="83" name="bg object 83"/>
          <p:cNvSpPr/>
          <p:nvPr/>
        </p:nvSpPr>
        <p:spPr>
          <a:xfrm>
            <a:off x="0" y="4716792"/>
            <a:ext cx="10058400" cy="109855"/>
          </a:xfrm>
          <a:custGeom>
            <a:avLst/>
            <a:gdLst/>
            <a:ahLst/>
            <a:cxnLst/>
            <a:rect l="l" t="t" r="r" b="b"/>
            <a:pathLst>
              <a:path w="10058400" h="109854">
                <a:moveTo>
                  <a:pt x="10058400" y="0"/>
                </a:moveTo>
                <a:lnTo>
                  <a:pt x="0" y="0"/>
                </a:lnTo>
                <a:lnTo>
                  <a:pt x="0" y="44196"/>
                </a:lnTo>
                <a:lnTo>
                  <a:pt x="0" y="88392"/>
                </a:lnTo>
                <a:lnTo>
                  <a:pt x="0" y="109728"/>
                </a:lnTo>
                <a:lnTo>
                  <a:pt x="10058400" y="109728"/>
                </a:lnTo>
                <a:lnTo>
                  <a:pt x="10058400" y="88392"/>
                </a:lnTo>
                <a:lnTo>
                  <a:pt x="10058400" y="44196"/>
                </a:lnTo>
                <a:lnTo>
                  <a:pt x="10058400" y="0"/>
                </a:lnTo>
                <a:close/>
              </a:path>
            </a:pathLst>
          </a:custGeom>
          <a:solidFill>
            <a:srgbClr val="B3C6E6"/>
          </a:solidFill>
        </p:spPr>
        <p:txBody>
          <a:bodyPr wrap="square" lIns="0" tIns="0" rIns="0" bIns="0" rtlCol="0"/>
          <a:lstStyle/>
          <a:p>
            <a:endParaRPr/>
          </a:p>
        </p:txBody>
      </p:sp>
      <p:sp>
        <p:nvSpPr>
          <p:cNvPr id="84" name="bg object 84"/>
          <p:cNvSpPr/>
          <p:nvPr/>
        </p:nvSpPr>
        <p:spPr>
          <a:xfrm>
            <a:off x="0" y="4826520"/>
            <a:ext cx="10058400" cy="88900"/>
          </a:xfrm>
          <a:custGeom>
            <a:avLst/>
            <a:gdLst/>
            <a:ahLst/>
            <a:cxnLst/>
            <a:rect l="l" t="t" r="r" b="b"/>
            <a:pathLst>
              <a:path w="10058400" h="88900">
                <a:moveTo>
                  <a:pt x="10058400" y="0"/>
                </a:moveTo>
                <a:lnTo>
                  <a:pt x="0" y="0"/>
                </a:lnTo>
                <a:lnTo>
                  <a:pt x="0" y="67056"/>
                </a:lnTo>
                <a:lnTo>
                  <a:pt x="0" y="88392"/>
                </a:lnTo>
                <a:lnTo>
                  <a:pt x="10058400" y="88392"/>
                </a:lnTo>
                <a:lnTo>
                  <a:pt x="10058400" y="67056"/>
                </a:lnTo>
                <a:lnTo>
                  <a:pt x="10058400" y="0"/>
                </a:lnTo>
                <a:close/>
              </a:path>
            </a:pathLst>
          </a:custGeom>
          <a:solidFill>
            <a:srgbClr val="B1C4E6"/>
          </a:solidFill>
        </p:spPr>
        <p:txBody>
          <a:bodyPr wrap="square" lIns="0" tIns="0" rIns="0" bIns="0" rtlCol="0"/>
          <a:lstStyle/>
          <a:p>
            <a:endParaRPr/>
          </a:p>
        </p:txBody>
      </p:sp>
      <p:sp>
        <p:nvSpPr>
          <p:cNvPr id="85" name="bg object 85"/>
          <p:cNvSpPr/>
          <p:nvPr/>
        </p:nvSpPr>
        <p:spPr>
          <a:xfrm>
            <a:off x="0" y="4914899"/>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1C3E6"/>
          </a:solidFill>
        </p:spPr>
        <p:txBody>
          <a:bodyPr wrap="square" lIns="0" tIns="0" rIns="0" bIns="0" rtlCol="0"/>
          <a:lstStyle/>
          <a:p>
            <a:endParaRPr/>
          </a:p>
        </p:txBody>
      </p:sp>
      <p:sp>
        <p:nvSpPr>
          <p:cNvPr id="86" name="bg object 86"/>
          <p:cNvSpPr/>
          <p:nvPr/>
        </p:nvSpPr>
        <p:spPr>
          <a:xfrm>
            <a:off x="0" y="4937760"/>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6"/>
          </a:solidFill>
        </p:spPr>
        <p:txBody>
          <a:bodyPr wrap="square" lIns="0" tIns="0" rIns="0" bIns="0" rtlCol="0"/>
          <a:lstStyle/>
          <a:p>
            <a:endParaRPr/>
          </a:p>
        </p:txBody>
      </p:sp>
      <p:sp>
        <p:nvSpPr>
          <p:cNvPr id="87" name="bg object 87"/>
          <p:cNvSpPr/>
          <p:nvPr/>
        </p:nvSpPr>
        <p:spPr>
          <a:xfrm>
            <a:off x="0" y="4981955"/>
            <a:ext cx="10058400" cy="66040"/>
          </a:xfrm>
          <a:custGeom>
            <a:avLst/>
            <a:gdLst/>
            <a:ahLst/>
            <a:cxnLst/>
            <a:rect l="l" t="t" r="r" b="b"/>
            <a:pathLst>
              <a:path w="10058400" h="66039">
                <a:moveTo>
                  <a:pt x="10058400" y="0"/>
                </a:moveTo>
                <a:lnTo>
                  <a:pt x="0" y="0"/>
                </a:lnTo>
                <a:lnTo>
                  <a:pt x="0" y="21348"/>
                </a:lnTo>
                <a:lnTo>
                  <a:pt x="0" y="65532"/>
                </a:lnTo>
                <a:lnTo>
                  <a:pt x="10058400" y="65532"/>
                </a:lnTo>
                <a:lnTo>
                  <a:pt x="10058400" y="21348"/>
                </a:lnTo>
                <a:lnTo>
                  <a:pt x="10058400" y="0"/>
                </a:lnTo>
                <a:close/>
              </a:path>
            </a:pathLst>
          </a:custGeom>
          <a:solidFill>
            <a:srgbClr val="AFC3E4"/>
          </a:solidFill>
        </p:spPr>
        <p:txBody>
          <a:bodyPr wrap="square" lIns="0" tIns="0" rIns="0" bIns="0" rtlCol="0"/>
          <a:lstStyle/>
          <a:p>
            <a:endParaRPr/>
          </a:p>
        </p:txBody>
      </p:sp>
      <p:sp>
        <p:nvSpPr>
          <p:cNvPr id="88" name="bg object 88"/>
          <p:cNvSpPr/>
          <p:nvPr/>
        </p:nvSpPr>
        <p:spPr>
          <a:xfrm>
            <a:off x="0" y="504748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AEC1E4"/>
          </a:solidFill>
        </p:spPr>
        <p:txBody>
          <a:bodyPr wrap="square" lIns="0" tIns="0" rIns="0" bIns="0" rtlCol="0"/>
          <a:lstStyle/>
          <a:p>
            <a:endParaRPr/>
          </a:p>
        </p:txBody>
      </p:sp>
      <p:sp>
        <p:nvSpPr>
          <p:cNvPr id="89" name="bg object 89"/>
          <p:cNvSpPr/>
          <p:nvPr/>
        </p:nvSpPr>
        <p:spPr>
          <a:xfrm>
            <a:off x="0" y="5114556"/>
            <a:ext cx="10058400" cy="88900"/>
          </a:xfrm>
          <a:custGeom>
            <a:avLst/>
            <a:gdLst/>
            <a:ahLst/>
            <a:cxnLst/>
            <a:rect l="l" t="t" r="r" b="b"/>
            <a:pathLst>
              <a:path w="10058400" h="88900">
                <a:moveTo>
                  <a:pt x="10058400" y="0"/>
                </a:moveTo>
                <a:lnTo>
                  <a:pt x="0" y="0"/>
                </a:lnTo>
                <a:lnTo>
                  <a:pt x="0" y="21336"/>
                </a:lnTo>
                <a:lnTo>
                  <a:pt x="0" y="44183"/>
                </a:lnTo>
                <a:lnTo>
                  <a:pt x="0" y="88379"/>
                </a:lnTo>
                <a:lnTo>
                  <a:pt x="10058400" y="88379"/>
                </a:lnTo>
                <a:lnTo>
                  <a:pt x="10058400" y="44183"/>
                </a:lnTo>
                <a:lnTo>
                  <a:pt x="10058400" y="21336"/>
                </a:lnTo>
                <a:lnTo>
                  <a:pt x="10058400" y="0"/>
                </a:lnTo>
                <a:close/>
              </a:path>
            </a:pathLst>
          </a:custGeom>
          <a:solidFill>
            <a:srgbClr val="ACC1E4"/>
          </a:solidFill>
        </p:spPr>
        <p:txBody>
          <a:bodyPr wrap="square" lIns="0" tIns="0" rIns="0" bIns="0" rtlCol="0"/>
          <a:lstStyle/>
          <a:p>
            <a:endParaRPr/>
          </a:p>
        </p:txBody>
      </p:sp>
      <p:sp>
        <p:nvSpPr>
          <p:cNvPr id="90" name="bg object 90"/>
          <p:cNvSpPr/>
          <p:nvPr/>
        </p:nvSpPr>
        <p:spPr>
          <a:xfrm>
            <a:off x="0" y="520293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ACBFE4"/>
          </a:solidFill>
        </p:spPr>
        <p:txBody>
          <a:bodyPr wrap="square" lIns="0" tIns="0" rIns="0" bIns="0" rtlCol="0"/>
          <a:lstStyle/>
          <a:p>
            <a:endParaRPr/>
          </a:p>
        </p:txBody>
      </p:sp>
      <p:sp>
        <p:nvSpPr>
          <p:cNvPr id="91" name="bg object 91"/>
          <p:cNvSpPr/>
          <p:nvPr/>
        </p:nvSpPr>
        <p:spPr>
          <a:xfrm>
            <a:off x="0" y="5224272"/>
            <a:ext cx="10058400" cy="553720"/>
          </a:xfrm>
          <a:custGeom>
            <a:avLst/>
            <a:gdLst/>
            <a:ahLst/>
            <a:cxnLst/>
            <a:rect l="l" t="t" r="r" b="b"/>
            <a:pathLst>
              <a:path w="10058400" h="553720">
                <a:moveTo>
                  <a:pt x="0" y="0"/>
                </a:moveTo>
                <a:lnTo>
                  <a:pt x="10058400" y="0"/>
                </a:lnTo>
                <a:lnTo>
                  <a:pt x="10058400" y="553212"/>
                </a:lnTo>
                <a:lnTo>
                  <a:pt x="0" y="553212"/>
                </a:lnTo>
                <a:lnTo>
                  <a:pt x="0" y="0"/>
                </a:lnTo>
                <a:close/>
              </a:path>
            </a:pathLst>
          </a:custGeom>
          <a:solidFill>
            <a:srgbClr val="AABFE4"/>
          </a:solidFill>
        </p:spPr>
        <p:txBody>
          <a:bodyPr wrap="square" lIns="0" tIns="0" rIns="0" bIns="0" rtlCol="0"/>
          <a:lstStyle/>
          <a:p>
            <a:endParaRPr/>
          </a:p>
        </p:txBody>
      </p:sp>
      <p:sp>
        <p:nvSpPr>
          <p:cNvPr id="92" name="bg object 92"/>
          <p:cNvSpPr/>
          <p:nvPr/>
        </p:nvSpPr>
        <p:spPr>
          <a:xfrm>
            <a:off x="0" y="5777496"/>
            <a:ext cx="10058400" cy="66040"/>
          </a:xfrm>
          <a:custGeom>
            <a:avLst/>
            <a:gdLst/>
            <a:ahLst/>
            <a:cxnLst/>
            <a:rect l="l" t="t" r="r" b="b"/>
            <a:pathLst>
              <a:path w="10058400" h="66039">
                <a:moveTo>
                  <a:pt x="10058400" y="0"/>
                </a:moveTo>
                <a:lnTo>
                  <a:pt x="0" y="0"/>
                </a:lnTo>
                <a:lnTo>
                  <a:pt x="0" y="21323"/>
                </a:lnTo>
                <a:lnTo>
                  <a:pt x="0" y="44196"/>
                </a:lnTo>
                <a:lnTo>
                  <a:pt x="0" y="65532"/>
                </a:lnTo>
                <a:lnTo>
                  <a:pt x="10058400" y="65532"/>
                </a:lnTo>
                <a:lnTo>
                  <a:pt x="10058400" y="44196"/>
                </a:lnTo>
                <a:lnTo>
                  <a:pt x="10058400" y="21323"/>
                </a:lnTo>
                <a:lnTo>
                  <a:pt x="10058400" y="0"/>
                </a:lnTo>
                <a:close/>
              </a:path>
            </a:pathLst>
          </a:custGeom>
          <a:solidFill>
            <a:srgbClr val="ACC1E4"/>
          </a:solidFill>
        </p:spPr>
        <p:txBody>
          <a:bodyPr wrap="square" lIns="0" tIns="0" rIns="0" bIns="0" rtlCol="0"/>
          <a:lstStyle/>
          <a:p>
            <a:endParaRPr/>
          </a:p>
        </p:txBody>
      </p:sp>
      <p:sp>
        <p:nvSpPr>
          <p:cNvPr id="93" name="bg object 93"/>
          <p:cNvSpPr/>
          <p:nvPr/>
        </p:nvSpPr>
        <p:spPr>
          <a:xfrm>
            <a:off x="0" y="5843016"/>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AEC1E4"/>
          </a:solidFill>
        </p:spPr>
        <p:txBody>
          <a:bodyPr wrap="square" lIns="0" tIns="0" rIns="0" bIns="0" rtlCol="0"/>
          <a:lstStyle/>
          <a:p>
            <a:endParaRPr/>
          </a:p>
        </p:txBody>
      </p:sp>
      <p:sp>
        <p:nvSpPr>
          <p:cNvPr id="94" name="bg object 94"/>
          <p:cNvSpPr/>
          <p:nvPr/>
        </p:nvSpPr>
        <p:spPr>
          <a:xfrm>
            <a:off x="0" y="58658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4"/>
          </a:solidFill>
        </p:spPr>
        <p:txBody>
          <a:bodyPr wrap="square" lIns="0" tIns="0" rIns="0" bIns="0" rtlCol="0"/>
          <a:lstStyle/>
          <a:p>
            <a:endParaRPr/>
          </a:p>
        </p:txBody>
      </p:sp>
      <p:sp>
        <p:nvSpPr>
          <p:cNvPr id="95" name="bg object 95"/>
          <p:cNvSpPr/>
          <p:nvPr/>
        </p:nvSpPr>
        <p:spPr>
          <a:xfrm>
            <a:off x="0" y="5910072"/>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AFC3E6"/>
          </a:solidFill>
        </p:spPr>
        <p:txBody>
          <a:bodyPr wrap="square" lIns="0" tIns="0" rIns="0" bIns="0" rtlCol="0"/>
          <a:lstStyle/>
          <a:p>
            <a:endParaRPr/>
          </a:p>
        </p:txBody>
      </p:sp>
      <p:sp>
        <p:nvSpPr>
          <p:cNvPr id="96" name="bg object 96"/>
          <p:cNvSpPr/>
          <p:nvPr/>
        </p:nvSpPr>
        <p:spPr>
          <a:xfrm>
            <a:off x="0" y="5954280"/>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1C4E6"/>
          </a:solidFill>
        </p:spPr>
        <p:txBody>
          <a:bodyPr wrap="square" lIns="0" tIns="0" rIns="0" bIns="0" rtlCol="0"/>
          <a:lstStyle/>
          <a:p>
            <a:endParaRPr/>
          </a:p>
        </p:txBody>
      </p:sp>
      <p:sp>
        <p:nvSpPr>
          <p:cNvPr id="97" name="bg object 97"/>
          <p:cNvSpPr/>
          <p:nvPr/>
        </p:nvSpPr>
        <p:spPr>
          <a:xfrm>
            <a:off x="0" y="5998464"/>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1C6E6"/>
          </a:solidFill>
        </p:spPr>
        <p:txBody>
          <a:bodyPr wrap="square" lIns="0" tIns="0" rIns="0" bIns="0" rtlCol="0"/>
          <a:lstStyle/>
          <a:p>
            <a:endParaRPr/>
          </a:p>
        </p:txBody>
      </p:sp>
      <p:sp>
        <p:nvSpPr>
          <p:cNvPr id="98" name="bg object 98"/>
          <p:cNvSpPr/>
          <p:nvPr/>
        </p:nvSpPr>
        <p:spPr>
          <a:xfrm>
            <a:off x="0" y="6019812"/>
            <a:ext cx="10058400" cy="67310"/>
          </a:xfrm>
          <a:custGeom>
            <a:avLst/>
            <a:gdLst/>
            <a:ahLst/>
            <a:cxnLst/>
            <a:rect l="l" t="t" r="r" b="b"/>
            <a:pathLst>
              <a:path w="10058400" h="67310">
                <a:moveTo>
                  <a:pt x="10058400" y="0"/>
                </a:moveTo>
                <a:lnTo>
                  <a:pt x="0" y="0"/>
                </a:lnTo>
                <a:lnTo>
                  <a:pt x="0" y="22860"/>
                </a:lnTo>
                <a:lnTo>
                  <a:pt x="0" y="67043"/>
                </a:lnTo>
                <a:lnTo>
                  <a:pt x="10058400" y="67043"/>
                </a:lnTo>
                <a:lnTo>
                  <a:pt x="10058400" y="22860"/>
                </a:lnTo>
                <a:lnTo>
                  <a:pt x="10058400" y="0"/>
                </a:lnTo>
                <a:close/>
              </a:path>
            </a:pathLst>
          </a:custGeom>
          <a:solidFill>
            <a:srgbClr val="B3C6E6"/>
          </a:solidFill>
        </p:spPr>
        <p:txBody>
          <a:bodyPr wrap="square" lIns="0" tIns="0" rIns="0" bIns="0" rtlCol="0"/>
          <a:lstStyle/>
          <a:p>
            <a:endParaRPr/>
          </a:p>
        </p:txBody>
      </p:sp>
      <p:sp>
        <p:nvSpPr>
          <p:cNvPr id="99" name="bg object 99"/>
          <p:cNvSpPr/>
          <p:nvPr/>
        </p:nvSpPr>
        <p:spPr>
          <a:xfrm>
            <a:off x="0" y="6086855"/>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5C6E6"/>
          </a:solidFill>
        </p:spPr>
        <p:txBody>
          <a:bodyPr wrap="square" lIns="0" tIns="0" rIns="0" bIns="0" rtlCol="0"/>
          <a:lstStyle/>
          <a:p>
            <a:endParaRPr/>
          </a:p>
        </p:txBody>
      </p:sp>
      <p:sp>
        <p:nvSpPr>
          <p:cNvPr id="100" name="bg object 100"/>
          <p:cNvSpPr/>
          <p:nvPr/>
        </p:nvSpPr>
        <p:spPr>
          <a:xfrm>
            <a:off x="0" y="6108192"/>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6C8E6"/>
          </a:solidFill>
        </p:spPr>
        <p:txBody>
          <a:bodyPr wrap="square" lIns="0" tIns="0" rIns="0" bIns="0" rtlCol="0"/>
          <a:lstStyle/>
          <a:p>
            <a:endParaRPr/>
          </a:p>
        </p:txBody>
      </p:sp>
      <p:sp>
        <p:nvSpPr>
          <p:cNvPr id="101" name="bg object 101"/>
          <p:cNvSpPr/>
          <p:nvPr/>
        </p:nvSpPr>
        <p:spPr>
          <a:xfrm>
            <a:off x="0" y="6131064"/>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6C8E8"/>
          </a:solidFill>
        </p:spPr>
        <p:txBody>
          <a:bodyPr wrap="square" lIns="0" tIns="0" rIns="0" bIns="0" rtlCol="0"/>
          <a:lstStyle/>
          <a:p>
            <a:endParaRPr/>
          </a:p>
        </p:txBody>
      </p:sp>
      <p:sp>
        <p:nvSpPr>
          <p:cNvPr id="102" name="bg object 102"/>
          <p:cNvSpPr/>
          <p:nvPr/>
        </p:nvSpPr>
        <p:spPr>
          <a:xfrm>
            <a:off x="0" y="617524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8C8E8"/>
          </a:solidFill>
        </p:spPr>
        <p:txBody>
          <a:bodyPr wrap="square" lIns="0" tIns="0" rIns="0" bIns="0" rtlCol="0"/>
          <a:lstStyle/>
          <a:p>
            <a:endParaRPr/>
          </a:p>
        </p:txBody>
      </p:sp>
      <p:sp>
        <p:nvSpPr>
          <p:cNvPr id="103" name="bg object 103"/>
          <p:cNvSpPr/>
          <p:nvPr/>
        </p:nvSpPr>
        <p:spPr>
          <a:xfrm>
            <a:off x="0" y="6196596"/>
            <a:ext cx="10058400" cy="67310"/>
          </a:xfrm>
          <a:custGeom>
            <a:avLst/>
            <a:gdLst/>
            <a:ahLst/>
            <a:cxnLst/>
            <a:rect l="l" t="t" r="r" b="b"/>
            <a:pathLst>
              <a:path w="10058400" h="67310">
                <a:moveTo>
                  <a:pt x="10058400" y="0"/>
                </a:moveTo>
                <a:lnTo>
                  <a:pt x="0" y="0"/>
                </a:lnTo>
                <a:lnTo>
                  <a:pt x="0" y="22860"/>
                </a:lnTo>
                <a:lnTo>
                  <a:pt x="0" y="44196"/>
                </a:lnTo>
                <a:lnTo>
                  <a:pt x="0" y="67043"/>
                </a:lnTo>
                <a:lnTo>
                  <a:pt x="10058400" y="67043"/>
                </a:lnTo>
                <a:lnTo>
                  <a:pt x="10058400" y="44196"/>
                </a:lnTo>
                <a:lnTo>
                  <a:pt x="10058400" y="22860"/>
                </a:lnTo>
                <a:lnTo>
                  <a:pt x="10058400" y="0"/>
                </a:lnTo>
                <a:close/>
              </a:path>
            </a:pathLst>
          </a:custGeom>
          <a:solidFill>
            <a:srgbClr val="B8CAE8"/>
          </a:solidFill>
        </p:spPr>
        <p:txBody>
          <a:bodyPr wrap="square" lIns="0" tIns="0" rIns="0" bIns="0" rtlCol="0"/>
          <a:lstStyle/>
          <a:p>
            <a:endParaRPr/>
          </a:p>
        </p:txBody>
      </p:sp>
      <p:sp>
        <p:nvSpPr>
          <p:cNvPr id="104" name="bg object 104"/>
          <p:cNvSpPr/>
          <p:nvPr/>
        </p:nvSpPr>
        <p:spPr>
          <a:xfrm>
            <a:off x="0" y="6263640"/>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ACAE8"/>
          </a:solidFill>
        </p:spPr>
        <p:txBody>
          <a:bodyPr wrap="square" lIns="0" tIns="0" rIns="0" bIns="0" rtlCol="0"/>
          <a:lstStyle/>
          <a:p>
            <a:endParaRPr/>
          </a:p>
        </p:txBody>
      </p:sp>
      <p:sp>
        <p:nvSpPr>
          <p:cNvPr id="105" name="bg object 105"/>
          <p:cNvSpPr/>
          <p:nvPr/>
        </p:nvSpPr>
        <p:spPr>
          <a:xfrm>
            <a:off x="0" y="62849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CE8"/>
          </a:solidFill>
        </p:spPr>
        <p:txBody>
          <a:bodyPr wrap="square" lIns="0" tIns="0" rIns="0" bIns="0" rtlCol="0"/>
          <a:lstStyle/>
          <a:p>
            <a:endParaRPr/>
          </a:p>
        </p:txBody>
      </p:sp>
      <p:sp>
        <p:nvSpPr>
          <p:cNvPr id="106" name="bg object 106"/>
          <p:cNvSpPr/>
          <p:nvPr/>
        </p:nvSpPr>
        <p:spPr>
          <a:xfrm>
            <a:off x="0" y="6329172"/>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CCDE8"/>
          </a:solidFill>
        </p:spPr>
        <p:txBody>
          <a:bodyPr wrap="square" lIns="0" tIns="0" rIns="0" bIns="0" rtlCol="0"/>
          <a:lstStyle/>
          <a:p>
            <a:endParaRPr/>
          </a:p>
        </p:txBody>
      </p:sp>
      <p:sp>
        <p:nvSpPr>
          <p:cNvPr id="107" name="bg object 107"/>
          <p:cNvSpPr/>
          <p:nvPr/>
        </p:nvSpPr>
        <p:spPr>
          <a:xfrm>
            <a:off x="0" y="6352044"/>
            <a:ext cx="10058400" cy="44450"/>
          </a:xfrm>
          <a:custGeom>
            <a:avLst/>
            <a:gdLst/>
            <a:ahLst/>
            <a:cxnLst/>
            <a:rect l="l" t="t" r="r" b="b"/>
            <a:pathLst>
              <a:path w="10058400" h="44450">
                <a:moveTo>
                  <a:pt x="10058400" y="0"/>
                </a:moveTo>
                <a:lnTo>
                  <a:pt x="0" y="0"/>
                </a:lnTo>
                <a:lnTo>
                  <a:pt x="0" y="21336"/>
                </a:lnTo>
                <a:lnTo>
                  <a:pt x="0" y="44196"/>
                </a:lnTo>
                <a:lnTo>
                  <a:pt x="10058400" y="44196"/>
                </a:lnTo>
                <a:lnTo>
                  <a:pt x="10058400" y="21336"/>
                </a:lnTo>
                <a:lnTo>
                  <a:pt x="10058400" y="0"/>
                </a:lnTo>
                <a:close/>
              </a:path>
            </a:pathLst>
          </a:custGeom>
          <a:solidFill>
            <a:srgbClr val="BCCDE9"/>
          </a:solidFill>
        </p:spPr>
        <p:txBody>
          <a:bodyPr wrap="square" lIns="0" tIns="0" rIns="0" bIns="0" rtlCol="0"/>
          <a:lstStyle/>
          <a:p>
            <a:endParaRPr/>
          </a:p>
        </p:txBody>
      </p:sp>
      <p:sp>
        <p:nvSpPr>
          <p:cNvPr id="108" name="bg object 108"/>
          <p:cNvSpPr/>
          <p:nvPr/>
        </p:nvSpPr>
        <p:spPr>
          <a:xfrm>
            <a:off x="0" y="639622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DCDE9"/>
          </a:solidFill>
        </p:spPr>
        <p:txBody>
          <a:bodyPr wrap="square" lIns="0" tIns="0" rIns="0" bIns="0" rtlCol="0"/>
          <a:lstStyle/>
          <a:p>
            <a:endParaRPr/>
          </a:p>
        </p:txBody>
      </p:sp>
      <p:sp>
        <p:nvSpPr>
          <p:cNvPr id="109" name="bg object 109"/>
          <p:cNvSpPr/>
          <p:nvPr/>
        </p:nvSpPr>
        <p:spPr>
          <a:xfrm>
            <a:off x="0" y="6417564"/>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FCFE9"/>
          </a:solidFill>
        </p:spPr>
        <p:txBody>
          <a:bodyPr wrap="square" lIns="0" tIns="0" rIns="0" bIns="0" rtlCol="0"/>
          <a:lstStyle/>
          <a:p>
            <a:endParaRPr/>
          </a:p>
        </p:txBody>
      </p:sp>
      <p:sp>
        <p:nvSpPr>
          <p:cNvPr id="110" name="bg object 110"/>
          <p:cNvSpPr/>
          <p:nvPr/>
        </p:nvSpPr>
        <p:spPr>
          <a:xfrm>
            <a:off x="0" y="6440423"/>
            <a:ext cx="10058400" cy="44450"/>
          </a:xfrm>
          <a:custGeom>
            <a:avLst/>
            <a:gdLst/>
            <a:ahLst/>
            <a:cxnLst/>
            <a:rect l="l" t="t" r="r" b="b"/>
            <a:pathLst>
              <a:path w="10058400" h="44450">
                <a:moveTo>
                  <a:pt x="10058400" y="0"/>
                </a:moveTo>
                <a:lnTo>
                  <a:pt x="0" y="0"/>
                </a:lnTo>
                <a:lnTo>
                  <a:pt x="0" y="21348"/>
                </a:lnTo>
                <a:lnTo>
                  <a:pt x="0" y="44208"/>
                </a:lnTo>
                <a:lnTo>
                  <a:pt x="10058400" y="44208"/>
                </a:lnTo>
                <a:lnTo>
                  <a:pt x="10058400" y="21348"/>
                </a:lnTo>
                <a:lnTo>
                  <a:pt x="10058400" y="0"/>
                </a:lnTo>
                <a:close/>
              </a:path>
            </a:pathLst>
          </a:custGeom>
          <a:solidFill>
            <a:srgbClr val="BFCFEB"/>
          </a:solidFill>
        </p:spPr>
        <p:txBody>
          <a:bodyPr wrap="square" lIns="0" tIns="0" rIns="0" bIns="0" rtlCol="0"/>
          <a:lstStyle/>
          <a:p>
            <a:endParaRPr/>
          </a:p>
        </p:txBody>
      </p:sp>
      <p:sp>
        <p:nvSpPr>
          <p:cNvPr id="111" name="bg object 111"/>
          <p:cNvSpPr/>
          <p:nvPr/>
        </p:nvSpPr>
        <p:spPr>
          <a:xfrm>
            <a:off x="0" y="6484619"/>
            <a:ext cx="10058400" cy="21590"/>
          </a:xfrm>
          <a:custGeom>
            <a:avLst/>
            <a:gdLst/>
            <a:ahLst/>
            <a:cxnLst/>
            <a:rect l="l" t="t" r="r" b="b"/>
            <a:pathLst>
              <a:path w="10058400" h="21590">
                <a:moveTo>
                  <a:pt x="0" y="0"/>
                </a:moveTo>
                <a:lnTo>
                  <a:pt x="10058400" y="0"/>
                </a:lnTo>
                <a:lnTo>
                  <a:pt x="10058400" y="21335"/>
                </a:lnTo>
                <a:lnTo>
                  <a:pt x="0" y="21335"/>
                </a:lnTo>
                <a:lnTo>
                  <a:pt x="0" y="0"/>
                </a:lnTo>
                <a:close/>
              </a:path>
            </a:pathLst>
          </a:custGeom>
          <a:solidFill>
            <a:srgbClr val="C1CFEB"/>
          </a:solidFill>
        </p:spPr>
        <p:txBody>
          <a:bodyPr wrap="square" lIns="0" tIns="0" rIns="0" bIns="0" rtlCol="0"/>
          <a:lstStyle/>
          <a:p>
            <a:endParaRPr/>
          </a:p>
        </p:txBody>
      </p:sp>
      <p:sp>
        <p:nvSpPr>
          <p:cNvPr id="112" name="bg object 112"/>
          <p:cNvSpPr/>
          <p:nvPr/>
        </p:nvSpPr>
        <p:spPr>
          <a:xfrm>
            <a:off x="0" y="6505955"/>
            <a:ext cx="10058400" cy="67310"/>
          </a:xfrm>
          <a:custGeom>
            <a:avLst/>
            <a:gdLst/>
            <a:ahLst/>
            <a:cxnLst/>
            <a:rect l="l" t="t" r="r" b="b"/>
            <a:pathLst>
              <a:path w="10058400" h="67309">
                <a:moveTo>
                  <a:pt x="10058400" y="0"/>
                </a:moveTo>
                <a:lnTo>
                  <a:pt x="0" y="0"/>
                </a:lnTo>
                <a:lnTo>
                  <a:pt x="0" y="22872"/>
                </a:lnTo>
                <a:lnTo>
                  <a:pt x="0" y="44208"/>
                </a:lnTo>
                <a:lnTo>
                  <a:pt x="0" y="67068"/>
                </a:lnTo>
                <a:lnTo>
                  <a:pt x="10058400" y="67068"/>
                </a:lnTo>
                <a:lnTo>
                  <a:pt x="10058400" y="44208"/>
                </a:lnTo>
                <a:lnTo>
                  <a:pt x="10058400" y="22872"/>
                </a:lnTo>
                <a:lnTo>
                  <a:pt x="10058400" y="0"/>
                </a:lnTo>
                <a:close/>
              </a:path>
            </a:pathLst>
          </a:custGeom>
          <a:solidFill>
            <a:srgbClr val="C1D1EB"/>
          </a:solidFill>
        </p:spPr>
        <p:txBody>
          <a:bodyPr wrap="square" lIns="0" tIns="0" rIns="0" bIns="0" rtlCol="0"/>
          <a:lstStyle/>
          <a:p>
            <a:endParaRPr/>
          </a:p>
        </p:txBody>
      </p:sp>
      <p:sp>
        <p:nvSpPr>
          <p:cNvPr id="113" name="bg object 113"/>
          <p:cNvSpPr/>
          <p:nvPr/>
        </p:nvSpPr>
        <p:spPr>
          <a:xfrm>
            <a:off x="0" y="6573012"/>
            <a:ext cx="10058400" cy="17145"/>
          </a:xfrm>
          <a:custGeom>
            <a:avLst/>
            <a:gdLst/>
            <a:ahLst/>
            <a:cxnLst/>
            <a:rect l="l" t="t" r="r" b="b"/>
            <a:pathLst>
              <a:path w="10058400" h="17145">
                <a:moveTo>
                  <a:pt x="0" y="16763"/>
                </a:moveTo>
                <a:lnTo>
                  <a:pt x="10058400" y="16763"/>
                </a:lnTo>
                <a:lnTo>
                  <a:pt x="10058400" y="0"/>
                </a:lnTo>
                <a:lnTo>
                  <a:pt x="0" y="0"/>
                </a:lnTo>
                <a:lnTo>
                  <a:pt x="0" y="16763"/>
                </a:lnTo>
                <a:close/>
              </a:path>
            </a:pathLst>
          </a:custGeom>
          <a:solidFill>
            <a:srgbClr val="C3D1EB"/>
          </a:solidFill>
        </p:spPr>
        <p:txBody>
          <a:bodyPr wrap="square" lIns="0" tIns="0" rIns="0" bIns="0" rtlCol="0"/>
          <a:lstStyle/>
          <a:p>
            <a:endParaRPr/>
          </a:p>
        </p:txBody>
      </p:sp>
      <p:sp>
        <p:nvSpPr>
          <p:cNvPr id="114" name="bg object 114"/>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5" name="bg object 115"/>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16" name="bg object 116"/>
          <p:cNvSpPr/>
          <p:nvPr/>
        </p:nvSpPr>
        <p:spPr>
          <a:xfrm>
            <a:off x="0" y="6589776"/>
            <a:ext cx="10058400" cy="127000"/>
          </a:xfrm>
          <a:custGeom>
            <a:avLst/>
            <a:gdLst/>
            <a:ahLst/>
            <a:cxnLst/>
            <a:rect l="l" t="t" r="r" b="b"/>
            <a:pathLst>
              <a:path w="10058400" h="127000">
                <a:moveTo>
                  <a:pt x="10058400" y="126491"/>
                </a:moveTo>
                <a:lnTo>
                  <a:pt x="0" y="126491"/>
                </a:lnTo>
                <a:lnTo>
                  <a:pt x="0" y="0"/>
                </a:lnTo>
                <a:lnTo>
                  <a:pt x="10058400" y="0"/>
                </a:lnTo>
                <a:lnTo>
                  <a:pt x="10058400" y="126491"/>
                </a:lnTo>
                <a:close/>
              </a:path>
            </a:pathLst>
          </a:custGeom>
          <a:solidFill>
            <a:srgbClr val="1F3864"/>
          </a:solidFill>
        </p:spPr>
        <p:txBody>
          <a:bodyPr wrap="square" lIns="0" tIns="0" rIns="0" bIns="0" rtlCol="0"/>
          <a:lstStyle/>
          <a:p>
            <a:endParaRPr/>
          </a:p>
        </p:txBody>
      </p:sp>
      <p:sp>
        <p:nvSpPr>
          <p:cNvPr id="117" name="bg object 117"/>
          <p:cNvSpPr/>
          <p:nvPr/>
        </p:nvSpPr>
        <p:spPr>
          <a:xfrm>
            <a:off x="0" y="6589776"/>
            <a:ext cx="10058400" cy="127000"/>
          </a:xfrm>
          <a:custGeom>
            <a:avLst/>
            <a:gdLst/>
            <a:ahLst/>
            <a:cxnLst/>
            <a:rect l="l" t="t" r="r" b="b"/>
            <a:pathLst>
              <a:path w="10058400" h="127000">
                <a:moveTo>
                  <a:pt x="0" y="0"/>
                </a:moveTo>
                <a:lnTo>
                  <a:pt x="10058400" y="0"/>
                </a:lnTo>
                <a:lnTo>
                  <a:pt x="10058400" y="126491"/>
                </a:lnTo>
                <a:lnTo>
                  <a:pt x="0" y="126491"/>
                </a:lnTo>
                <a:lnTo>
                  <a:pt x="0" y="0"/>
                </a:lnTo>
                <a:close/>
              </a:path>
            </a:pathLst>
          </a:custGeom>
          <a:ln w="10668">
            <a:solidFill>
              <a:srgbClr val="162B5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bg object 16"/>
          <p:cNvSpPr/>
          <p:nvPr/>
        </p:nvSpPr>
        <p:spPr>
          <a:xfrm>
            <a:off x="0" y="1185672"/>
            <a:ext cx="10058400" cy="17145"/>
          </a:xfrm>
          <a:custGeom>
            <a:avLst/>
            <a:gdLst/>
            <a:ahLst/>
            <a:cxnLst/>
            <a:rect l="l" t="t" r="r" b="b"/>
            <a:pathLst>
              <a:path w="10058400" h="17144">
                <a:moveTo>
                  <a:pt x="0" y="16763"/>
                </a:moveTo>
                <a:lnTo>
                  <a:pt x="10058400" y="16763"/>
                </a:lnTo>
                <a:lnTo>
                  <a:pt x="10058400" y="0"/>
                </a:lnTo>
                <a:lnTo>
                  <a:pt x="0" y="0"/>
                </a:lnTo>
                <a:lnTo>
                  <a:pt x="0" y="16763"/>
                </a:lnTo>
                <a:close/>
              </a:path>
            </a:pathLst>
          </a:custGeom>
          <a:solidFill>
            <a:srgbClr val="F4F6FB"/>
          </a:solidFill>
        </p:spPr>
        <p:txBody>
          <a:bodyPr wrap="square" lIns="0" tIns="0" rIns="0" bIns="0" rtlCol="0"/>
          <a:lstStyle/>
          <a:p>
            <a:endParaRPr/>
          </a:p>
        </p:txBody>
      </p:sp>
      <p:sp>
        <p:nvSpPr>
          <p:cNvPr id="17" name="bg object 17"/>
          <p:cNvSpPr/>
          <p:nvPr/>
        </p:nvSpPr>
        <p:spPr>
          <a:xfrm>
            <a:off x="0" y="12024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F2F6FB"/>
          </a:solidFill>
        </p:spPr>
        <p:txBody>
          <a:bodyPr wrap="square" lIns="0" tIns="0" rIns="0" bIns="0" rtlCol="0"/>
          <a:lstStyle/>
          <a:p>
            <a:endParaRPr/>
          </a:p>
        </p:txBody>
      </p:sp>
      <p:sp>
        <p:nvSpPr>
          <p:cNvPr id="18" name="bg object 18"/>
          <p:cNvSpPr/>
          <p:nvPr/>
        </p:nvSpPr>
        <p:spPr>
          <a:xfrm>
            <a:off x="0" y="1246631"/>
            <a:ext cx="10058400" cy="66040"/>
          </a:xfrm>
          <a:custGeom>
            <a:avLst/>
            <a:gdLst/>
            <a:ahLst/>
            <a:cxnLst/>
            <a:rect l="l" t="t" r="r" b="b"/>
            <a:pathLst>
              <a:path w="10058400" h="66040">
                <a:moveTo>
                  <a:pt x="0" y="0"/>
                </a:moveTo>
                <a:lnTo>
                  <a:pt x="10058400" y="0"/>
                </a:lnTo>
                <a:lnTo>
                  <a:pt x="10058400" y="65531"/>
                </a:lnTo>
                <a:lnTo>
                  <a:pt x="0" y="65531"/>
                </a:lnTo>
                <a:lnTo>
                  <a:pt x="0" y="0"/>
                </a:lnTo>
                <a:close/>
              </a:path>
            </a:pathLst>
          </a:custGeom>
          <a:solidFill>
            <a:srgbClr val="F2F4FB"/>
          </a:solidFill>
        </p:spPr>
        <p:txBody>
          <a:bodyPr wrap="square" lIns="0" tIns="0" rIns="0" bIns="0" rtlCol="0"/>
          <a:lstStyle/>
          <a:p>
            <a:endParaRPr/>
          </a:p>
        </p:txBody>
      </p:sp>
      <p:sp>
        <p:nvSpPr>
          <p:cNvPr id="2" name="Holder 2"/>
          <p:cNvSpPr>
            <a:spLocks noGrp="1"/>
          </p:cNvSpPr>
          <p:nvPr>
            <p:ph type="title"/>
          </p:nvPr>
        </p:nvSpPr>
        <p:spPr>
          <a:xfrm>
            <a:off x="453713" y="1201989"/>
            <a:ext cx="9150973" cy="648470"/>
          </a:xfrm>
          <a:prstGeom prst="rect">
            <a:avLst/>
          </a:prstGeom>
        </p:spPr>
        <p:txBody>
          <a:bodyPr wrap="square" lIns="0" tIns="0" rIns="0" bIns="0">
            <a:spAutoFit/>
          </a:bodyPr>
          <a:lstStyle>
            <a:lvl1pPr>
              <a:defRPr sz="1950" b="1" i="0">
                <a:solidFill>
                  <a:schemeClr val="bg1"/>
                </a:solidFill>
                <a:latin typeface="Calibri"/>
                <a:cs typeface="Calibri"/>
              </a:defRPr>
            </a:lvl1pPr>
          </a:lstStyle>
          <a:p>
            <a:endParaRPr/>
          </a:p>
        </p:txBody>
      </p:sp>
      <p:sp>
        <p:nvSpPr>
          <p:cNvPr id="3" name="Holder 3"/>
          <p:cNvSpPr>
            <a:spLocks noGrp="1"/>
          </p:cNvSpPr>
          <p:nvPr>
            <p:ph type="body" idx="1"/>
          </p:nvPr>
        </p:nvSpPr>
        <p:spPr>
          <a:xfrm>
            <a:off x="2363253" y="1467092"/>
            <a:ext cx="7352665" cy="4309110"/>
          </a:xfrm>
          <a:prstGeom prst="rect">
            <a:avLst/>
          </a:prstGeom>
        </p:spPr>
        <p:txBody>
          <a:bodyPr wrap="square" lIns="0" tIns="0" rIns="0" bIns="0">
            <a:spAutoFit/>
          </a:bodyPr>
          <a:lstStyle>
            <a:lvl1pPr>
              <a:defRPr sz="14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97" y="1057655"/>
            <a:ext cx="10064115" cy="5659120"/>
            <a:chOff x="-5397" y="1057655"/>
            <a:chExt cx="10064115" cy="5659120"/>
          </a:xfrm>
        </p:grpSpPr>
        <p:pic>
          <p:nvPicPr>
            <p:cNvPr id="3" name="object 3"/>
            <p:cNvPicPr/>
            <p:nvPr/>
          </p:nvPicPr>
          <p:blipFill>
            <a:blip r:embed="rId2" cstate="print"/>
            <a:stretch>
              <a:fillRect/>
            </a:stretch>
          </p:blipFill>
          <p:spPr>
            <a:xfrm>
              <a:off x="0" y="1057655"/>
              <a:ext cx="10058400" cy="5658611"/>
            </a:xfrm>
            <a:prstGeom prst="rect">
              <a:avLst/>
            </a:prstGeom>
          </p:spPr>
        </p:pic>
        <p:sp>
          <p:nvSpPr>
            <p:cNvPr id="4" name="object 4"/>
            <p:cNvSpPr/>
            <p:nvPr/>
          </p:nvSpPr>
          <p:spPr>
            <a:xfrm>
              <a:off x="0" y="1203959"/>
              <a:ext cx="8871585" cy="5370830"/>
            </a:xfrm>
            <a:custGeom>
              <a:avLst/>
              <a:gdLst/>
              <a:ahLst/>
              <a:cxnLst/>
              <a:rect l="l" t="t" r="r" b="b"/>
              <a:pathLst>
                <a:path w="8871585" h="5370830">
                  <a:moveTo>
                    <a:pt x="7097267" y="5370575"/>
                  </a:moveTo>
                  <a:lnTo>
                    <a:pt x="0" y="5370575"/>
                  </a:lnTo>
                  <a:lnTo>
                    <a:pt x="0" y="0"/>
                  </a:lnTo>
                  <a:lnTo>
                    <a:pt x="8871203" y="0"/>
                  </a:lnTo>
                  <a:lnTo>
                    <a:pt x="7097267" y="5370575"/>
                  </a:lnTo>
                  <a:close/>
                </a:path>
              </a:pathLst>
            </a:custGeom>
            <a:solidFill>
              <a:srgbClr val="8EAADB"/>
            </a:solidFill>
          </p:spPr>
          <p:txBody>
            <a:bodyPr wrap="square" lIns="0" tIns="0" rIns="0" bIns="0" rtlCol="0"/>
            <a:lstStyle/>
            <a:p>
              <a:endParaRPr/>
            </a:p>
          </p:txBody>
        </p:sp>
        <p:sp>
          <p:nvSpPr>
            <p:cNvPr id="5" name="object 5"/>
            <p:cNvSpPr/>
            <p:nvPr/>
          </p:nvSpPr>
          <p:spPr>
            <a:xfrm>
              <a:off x="0" y="1203959"/>
              <a:ext cx="8871585" cy="5370830"/>
            </a:xfrm>
            <a:custGeom>
              <a:avLst/>
              <a:gdLst/>
              <a:ahLst/>
              <a:cxnLst/>
              <a:rect l="l" t="t" r="r" b="b"/>
              <a:pathLst>
                <a:path w="8871585" h="5370830">
                  <a:moveTo>
                    <a:pt x="7097267" y="5370575"/>
                  </a:moveTo>
                  <a:lnTo>
                    <a:pt x="8871203" y="0"/>
                  </a:lnTo>
                  <a:lnTo>
                    <a:pt x="0" y="0"/>
                  </a:lnTo>
                  <a:lnTo>
                    <a:pt x="0" y="5370575"/>
                  </a:lnTo>
                  <a:lnTo>
                    <a:pt x="7097267" y="5370575"/>
                  </a:lnTo>
                  <a:close/>
                </a:path>
              </a:pathLst>
            </a:custGeom>
            <a:ln w="10668">
              <a:solidFill>
                <a:srgbClr val="162B50"/>
              </a:solidFill>
            </a:ln>
          </p:spPr>
          <p:txBody>
            <a:bodyPr wrap="square" lIns="0" tIns="0" rIns="0" bIns="0" rtlCol="0"/>
            <a:lstStyle/>
            <a:p>
              <a:endParaRPr/>
            </a:p>
          </p:txBody>
        </p:sp>
        <p:sp>
          <p:nvSpPr>
            <p:cNvPr id="6" name="object 6"/>
            <p:cNvSpPr/>
            <p:nvPr/>
          </p:nvSpPr>
          <p:spPr>
            <a:xfrm>
              <a:off x="0" y="3029711"/>
              <a:ext cx="9229725" cy="1716405"/>
            </a:xfrm>
            <a:custGeom>
              <a:avLst/>
              <a:gdLst/>
              <a:ahLst/>
              <a:cxnLst/>
              <a:rect l="l" t="t" r="r" b="b"/>
              <a:pathLst>
                <a:path w="9229725" h="1716404">
                  <a:moveTo>
                    <a:pt x="7383780" y="1716024"/>
                  </a:moveTo>
                  <a:lnTo>
                    <a:pt x="0" y="1716024"/>
                  </a:lnTo>
                  <a:lnTo>
                    <a:pt x="0" y="0"/>
                  </a:lnTo>
                  <a:lnTo>
                    <a:pt x="9229344" y="0"/>
                  </a:lnTo>
                  <a:lnTo>
                    <a:pt x="7383780" y="1716024"/>
                  </a:lnTo>
                  <a:close/>
                </a:path>
              </a:pathLst>
            </a:custGeom>
            <a:solidFill>
              <a:srgbClr val="4472C3"/>
            </a:solidFill>
          </p:spPr>
          <p:txBody>
            <a:bodyPr wrap="square" lIns="0" tIns="0" rIns="0" bIns="0" rtlCol="0"/>
            <a:lstStyle/>
            <a:p>
              <a:endParaRPr/>
            </a:p>
          </p:txBody>
        </p:sp>
        <p:sp>
          <p:nvSpPr>
            <p:cNvPr id="7" name="object 7"/>
            <p:cNvSpPr/>
            <p:nvPr/>
          </p:nvSpPr>
          <p:spPr>
            <a:xfrm>
              <a:off x="8208263" y="1969008"/>
              <a:ext cx="1021080" cy="1061085"/>
            </a:xfrm>
            <a:custGeom>
              <a:avLst/>
              <a:gdLst/>
              <a:ahLst/>
              <a:cxnLst/>
              <a:rect l="l" t="t" r="r" b="b"/>
              <a:pathLst>
                <a:path w="1021079" h="1061085">
                  <a:moveTo>
                    <a:pt x="1021080" y="1060703"/>
                  </a:moveTo>
                  <a:lnTo>
                    <a:pt x="0" y="1060703"/>
                  </a:lnTo>
                  <a:lnTo>
                    <a:pt x="384048" y="0"/>
                  </a:lnTo>
                  <a:lnTo>
                    <a:pt x="1021080" y="1060703"/>
                  </a:lnTo>
                  <a:close/>
                </a:path>
              </a:pathLst>
            </a:custGeom>
            <a:solidFill>
              <a:srgbClr val="2D75B6"/>
            </a:solidFill>
          </p:spPr>
          <p:txBody>
            <a:bodyPr wrap="square" lIns="0" tIns="0" rIns="0" bIns="0" rtlCol="0"/>
            <a:lstStyle/>
            <a:p>
              <a:endParaRPr/>
            </a:p>
          </p:txBody>
        </p:sp>
        <p:sp>
          <p:nvSpPr>
            <p:cNvPr id="8" name="object 8"/>
            <p:cNvSpPr/>
            <p:nvPr/>
          </p:nvSpPr>
          <p:spPr>
            <a:xfrm>
              <a:off x="8208263" y="1969008"/>
              <a:ext cx="1021080" cy="1061085"/>
            </a:xfrm>
            <a:custGeom>
              <a:avLst/>
              <a:gdLst/>
              <a:ahLst/>
              <a:cxnLst/>
              <a:rect l="l" t="t" r="r" b="b"/>
              <a:pathLst>
                <a:path w="1021079" h="1061085">
                  <a:moveTo>
                    <a:pt x="0" y="1060703"/>
                  </a:moveTo>
                  <a:lnTo>
                    <a:pt x="384048" y="0"/>
                  </a:lnTo>
                  <a:lnTo>
                    <a:pt x="1021080" y="1060703"/>
                  </a:lnTo>
                  <a:lnTo>
                    <a:pt x="0" y="1060703"/>
                  </a:lnTo>
                  <a:close/>
                </a:path>
              </a:pathLst>
            </a:custGeom>
            <a:ln w="10668">
              <a:solidFill>
                <a:srgbClr val="162B50"/>
              </a:solidFill>
            </a:ln>
          </p:spPr>
          <p:txBody>
            <a:bodyPr wrap="square" lIns="0" tIns="0" rIns="0" bIns="0" rtlCol="0"/>
            <a:lstStyle/>
            <a:p>
              <a:endParaRPr/>
            </a:p>
          </p:txBody>
        </p:sp>
      </p:grpSp>
      <p:sp>
        <p:nvSpPr>
          <p:cNvPr id="9" name="object 9"/>
          <p:cNvSpPr txBox="1">
            <a:spLocks noGrp="1"/>
          </p:cNvSpPr>
          <p:nvPr>
            <p:ph type="title"/>
          </p:nvPr>
        </p:nvSpPr>
        <p:spPr>
          <a:xfrm>
            <a:off x="2675513" y="3184571"/>
            <a:ext cx="4374515" cy="1495281"/>
          </a:xfrm>
          <a:prstGeom prst="rect">
            <a:avLst/>
          </a:prstGeom>
        </p:spPr>
        <p:txBody>
          <a:bodyPr vert="horz" wrap="square" lIns="0" tIns="17780" rIns="0" bIns="0" rtlCol="0">
            <a:spAutoFit/>
          </a:bodyPr>
          <a:lstStyle/>
          <a:p>
            <a:pPr algn="ctr">
              <a:lnSpc>
                <a:spcPct val="100000"/>
              </a:lnSpc>
              <a:spcBef>
                <a:spcPts val="140"/>
              </a:spcBef>
            </a:pPr>
            <a:r>
              <a:rPr lang="en-IN" sz="4800" b="0" spc="-254" dirty="0">
                <a:latin typeface="Times New Roman" panose="02020603050405020304" pitchFamily="18" charset="0"/>
                <a:cs typeface="Times New Roman" panose="02020603050405020304" pitchFamily="18" charset="0"/>
              </a:rPr>
              <a:t>Credit and Debit Banking</a:t>
            </a:r>
            <a:endParaRPr sz="4800" dirty="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5333" y="1052322"/>
            <a:ext cx="10069195" cy="5654040"/>
            <a:chOff x="-5333" y="1052322"/>
            <a:chExt cx="10069195" cy="5654040"/>
          </a:xfrm>
        </p:grpSpPr>
        <p:pic>
          <p:nvPicPr>
            <p:cNvPr id="11" name="object 11"/>
            <p:cNvPicPr/>
            <p:nvPr/>
          </p:nvPicPr>
          <p:blipFill>
            <a:blip r:embed="rId3" cstate="print"/>
            <a:stretch>
              <a:fillRect/>
            </a:stretch>
          </p:blipFill>
          <p:spPr>
            <a:xfrm>
              <a:off x="67055" y="1336548"/>
              <a:ext cx="2244851" cy="481583"/>
            </a:xfrm>
            <a:prstGeom prst="rect">
              <a:avLst/>
            </a:prstGeom>
          </p:spPr>
        </p:pic>
        <p:pic>
          <p:nvPicPr>
            <p:cNvPr id="12" name="object 12"/>
            <p:cNvPicPr/>
            <p:nvPr/>
          </p:nvPicPr>
          <p:blipFill>
            <a:blip r:embed="rId4" cstate="print"/>
            <a:stretch>
              <a:fillRect/>
            </a:stretch>
          </p:blipFill>
          <p:spPr>
            <a:xfrm>
              <a:off x="58673" y="1329690"/>
              <a:ext cx="2260091" cy="495299"/>
            </a:xfrm>
            <a:prstGeom prst="rect">
              <a:avLst/>
            </a:prstGeom>
          </p:spPr>
        </p:pic>
        <p:sp>
          <p:nvSpPr>
            <p:cNvPr id="13" name="object 13"/>
            <p:cNvSpPr/>
            <p:nvPr/>
          </p:nvSpPr>
          <p:spPr>
            <a:xfrm>
              <a:off x="62484" y="1333500"/>
              <a:ext cx="2252980" cy="487680"/>
            </a:xfrm>
            <a:custGeom>
              <a:avLst/>
              <a:gdLst/>
              <a:ahLst/>
              <a:cxnLst/>
              <a:rect l="l" t="t" r="r" b="b"/>
              <a:pathLst>
                <a:path w="2252980" h="487680">
                  <a:moveTo>
                    <a:pt x="0" y="0"/>
                  </a:moveTo>
                  <a:lnTo>
                    <a:pt x="2252471" y="0"/>
                  </a:lnTo>
                  <a:lnTo>
                    <a:pt x="2252471" y="487679"/>
                  </a:lnTo>
                  <a:lnTo>
                    <a:pt x="0" y="487679"/>
                  </a:lnTo>
                  <a:lnTo>
                    <a:pt x="0" y="0"/>
                  </a:lnTo>
                  <a:close/>
                </a:path>
              </a:pathLst>
            </a:custGeom>
            <a:ln w="7620">
              <a:solidFill>
                <a:srgbClr val="595959"/>
              </a:solidFill>
            </a:ln>
          </p:spPr>
          <p:txBody>
            <a:bodyPr wrap="square" lIns="0" tIns="0" rIns="0" bIns="0" rtlCol="0"/>
            <a:lstStyle/>
            <a:p>
              <a:endParaRPr/>
            </a:p>
          </p:txBody>
        </p:sp>
        <p:sp>
          <p:nvSpPr>
            <p:cNvPr id="14" name="object 14"/>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5" name="object 15"/>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6" name="object 16"/>
            <p:cNvSpPr/>
            <p:nvPr/>
          </p:nvSpPr>
          <p:spPr>
            <a:xfrm>
              <a:off x="0" y="6574535"/>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7" name="object 17"/>
            <p:cNvSpPr/>
            <p:nvPr/>
          </p:nvSpPr>
          <p:spPr>
            <a:xfrm>
              <a:off x="0" y="6574535"/>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sp>
          <p:nvSpPr>
            <p:cNvPr id="18" name="object 18"/>
            <p:cNvSpPr/>
            <p:nvPr/>
          </p:nvSpPr>
          <p:spPr>
            <a:xfrm>
              <a:off x="9576816" y="3572256"/>
              <a:ext cx="390525" cy="744220"/>
            </a:xfrm>
            <a:custGeom>
              <a:avLst/>
              <a:gdLst/>
              <a:ahLst/>
              <a:cxnLst/>
              <a:rect l="l" t="t" r="r" b="b"/>
              <a:pathLst>
                <a:path w="390525" h="744220">
                  <a:moveTo>
                    <a:pt x="0" y="743711"/>
                  </a:moveTo>
                  <a:lnTo>
                    <a:pt x="13716" y="496824"/>
                  </a:lnTo>
                  <a:lnTo>
                    <a:pt x="161544" y="333755"/>
                  </a:lnTo>
                  <a:lnTo>
                    <a:pt x="30480" y="214883"/>
                  </a:lnTo>
                  <a:lnTo>
                    <a:pt x="42671" y="0"/>
                  </a:lnTo>
                  <a:lnTo>
                    <a:pt x="390144" y="313943"/>
                  </a:lnTo>
                  <a:lnTo>
                    <a:pt x="0" y="743711"/>
                  </a:lnTo>
                  <a:close/>
                </a:path>
              </a:pathLst>
            </a:custGeom>
            <a:solidFill>
              <a:srgbClr val="4472C3"/>
            </a:solidFill>
          </p:spPr>
          <p:txBody>
            <a:bodyPr wrap="square" lIns="0" tIns="0" rIns="0" bIns="0" rtlCol="0"/>
            <a:lstStyle/>
            <a:p>
              <a:endParaRPr/>
            </a:p>
          </p:txBody>
        </p:sp>
        <p:sp>
          <p:nvSpPr>
            <p:cNvPr id="19" name="object 19"/>
            <p:cNvSpPr/>
            <p:nvPr/>
          </p:nvSpPr>
          <p:spPr>
            <a:xfrm>
              <a:off x="9576816" y="3572256"/>
              <a:ext cx="390525" cy="744220"/>
            </a:xfrm>
            <a:custGeom>
              <a:avLst/>
              <a:gdLst/>
              <a:ahLst/>
              <a:cxnLst/>
              <a:rect l="l" t="t" r="r" b="b"/>
              <a:pathLst>
                <a:path w="390525" h="744220">
                  <a:moveTo>
                    <a:pt x="390144" y="313943"/>
                  </a:moveTo>
                  <a:lnTo>
                    <a:pt x="0" y="743711"/>
                  </a:lnTo>
                  <a:lnTo>
                    <a:pt x="13716" y="496824"/>
                  </a:lnTo>
                  <a:lnTo>
                    <a:pt x="161544" y="333755"/>
                  </a:lnTo>
                  <a:lnTo>
                    <a:pt x="30480" y="214883"/>
                  </a:lnTo>
                  <a:lnTo>
                    <a:pt x="42671" y="0"/>
                  </a:lnTo>
                  <a:lnTo>
                    <a:pt x="390144" y="313943"/>
                  </a:lnTo>
                  <a:close/>
                </a:path>
              </a:pathLst>
            </a:custGeom>
            <a:ln w="10668">
              <a:solidFill>
                <a:srgbClr val="162B50"/>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0" y="3015996"/>
              <a:ext cx="2124455" cy="1741931"/>
            </a:xfrm>
            <a:prstGeom prst="rect">
              <a:avLst/>
            </a:prstGeom>
          </p:spPr>
        </p:pic>
      </p:grpSp>
      <p:sp>
        <p:nvSpPr>
          <p:cNvPr id="21" name="object 21"/>
          <p:cNvSpPr txBox="1"/>
          <p:nvPr/>
        </p:nvSpPr>
        <p:spPr>
          <a:xfrm>
            <a:off x="953566" y="5298463"/>
            <a:ext cx="2987675" cy="368690"/>
          </a:xfrm>
          <a:prstGeom prst="rect">
            <a:avLst/>
          </a:prstGeom>
        </p:spPr>
        <p:txBody>
          <a:bodyPr vert="horz" wrap="square" lIns="0" tIns="14604" rIns="0" bIns="0" rtlCol="0">
            <a:spAutoFit/>
          </a:bodyPr>
          <a:lstStyle/>
          <a:p>
            <a:pPr marL="12700">
              <a:lnSpc>
                <a:spcPct val="100000"/>
              </a:lnSpc>
              <a:spcBef>
                <a:spcPts val="114"/>
              </a:spcBef>
              <a:tabLst>
                <a:tab pos="2827020" algn="l"/>
              </a:tabLst>
            </a:pPr>
            <a:r>
              <a:rPr sz="2300" spc="-125" dirty="0">
                <a:solidFill>
                  <a:srgbClr val="262626"/>
                </a:solidFill>
                <a:latin typeface="Times New Roman" panose="02020603050405020304" pitchFamily="18" charset="0"/>
                <a:cs typeface="Times New Roman" panose="02020603050405020304" pitchFamily="18" charset="0"/>
              </a:rPr>
              <a:t>Presented</a:t>
            </a:r>
            <a:r>
              <a:rPr sz="2300" spc="-70" dirty="0">
                <a:solidFill>
                  <a:srgbClr val="262626"/>
                </a:solidFill>
                <a:latin typeface="Times New Roman" panose="02020603050405020304" pitchFamily="18" charset="0"/>
                <a:cs typeface="Times New Roman" panose="02020603050405020304" pitchFamily="18" charset="0"/>
              </a:rPr>
              <a:t> </a:t>
            </a:r>
            <a:r>
              <a:rPr sz="2300" spc="-10" dirty="0">
                <a:solidFill>
                  <a:srgbClr val="262626"/>
                </a:solidFill>
                <a:latin typeface="Times New Roman" panose="02020603050405020304" pitchFamily="18" charset="0"/>
                <a:cs typeface="Times New Roman" panose="02020603050405020304" pitchFamily="18" charset="0"/>
              </a:rPr>
              <a:t>By</a:t>
            </a:r>
            <a:r>
              <a:rPr sz="2300" spc="-135" dirty="0">
                <a:solidFill>
                  <a:srgbClr val="262626"/>
                </a:solidFill>
                <a:latin typeface="Times New Roman" panose="02020603050405020304" pitchFamily="18" charset="0"/>
                <a:cs typeface="Times New Roman" panose="02020603050405020304" pitchFamily="18" charset="0"/>
              </a:rPr>
              <a:t> </a:t>
            </a:r>
            <a:r>
              <a:rPr sz="2300" spc="-10" dirty="0">
                <a:solidFill>
                  <a:srgbClr val="262626"/>
                </a:solidFill>
                <a:latin typeface="Times New Roman" panose="02020603050405020304" pitchFamily="18" charset="0"/>
                <a:cs typeface="Times New Roman" panose="02020603050405020304" pitchFamily="18" charset="0"/>
              </a:rPr>
              <a:t>Group</a:t>
            </a:r>
            <a:r>
              <a:rPr sz="2300" spc="-105" dirty="0">
                <a:solidFill>
                  <a:srgbClr val="262626"/>
                </a:solidFill>
                <a:latin typeface="Times New Roman" panose="02020603050405020304" pitchFamily="18" charset="0"/>
                <a:cs typeface="Times New Roman" panose="02020603050405020304" pitchFamily="18" charset="0"/>
              </a:rPr>
              <a:t> </a:t>
            </a:r>
            <a:r>
              <a:rPr lang="en-IN" sz="2300" spc="-50" dirty="0">
                <a:solidFill>
                  <a:srgbClr val="262626"/>
                </a:solidFill>
                <a:latin typeface="Times New Roman" panose="02020603050405020304" pitchFamily="18" charset="0"/>
                <a:cs typeface="Times New Roman" panose="02020603050405020304" pitchFamily="18" charset="0"/>
              </a:rPr>
              <a:t>6</a:t>
            </a:r>
            <a:endParaRPr sz="2300" dirty="0">
              <a:latin typeface="Times New Roman" panose="02020603050405020304" pitchFamily="18" charset="0"/>
              <a:cs typeface="Times New Roman" panose="02020603050405020304" pitchFamily="18" charset="0"/>
            </a:endParaRPr>
          </a:p>
        </p:txBody>
      </p:sp>
      <p:sp>
        <p:nvSpPr>
          <p:cNvPr id="22" name="object 22"/>
          <p:cNvSpPr txBox="1"/>
          <p:nvPr/>
        </p:nvSpPr>
        <p:spPr>
          <a:xfrm>
            <a:off x="4159596" y="5298463"/>
            <a:ext cx="2446655" cy="378460"/>
          </a:xfrm>
          <a:prstGeom prst="rect">
            <a:avLst/>
          </a:prstGeom>
        </p:spPr>
        <p:txBody>
          <a:bodyPr vert="horz" wrap="square" lIns="0" tIns="14604" rIns="0" bIns="0" rtlCol="0">
            <a:spAutoFit/>
          </a:bodyPr>
          <a:lstStyle/>
          <a:p>
            <a:pPr marL="12700">
              <a:lnSpc>
                <a:spcPct val="100000"/>
              </a:lnSpc>
              <a:spcBef>
                <a:spcPts val="114"/>
              </a:spcBef>
            </a:pPr>
            <a:r>
              <a:rPr lang="en-IN" sz="2300" spc="-90">
                <a:solidFill>
                  <a:srgbClr val="262626"/>
                </a:solidFill>
                <a:latin typeface="Times New Roman" panose="02020603050405020304" pitchFamily="18" charset="0"/>
                <a:cs typeface="Times New Roman" panose="02020603050405020304" pitchFamily="18" charset="0"/>
              </a:rPr>
              <a:t>17</a:t>
            </a:r>
            <a:r>
              <a:rPr sz="2300" spc="-90">
                <a:solidFill>
                  <a:srgbClr val="262626"/>
                </a:solidFill>
                <a:latin typeface="Times New Roman" panose="02020603050405020304" pitchFamily="18" charset="0"/>
                <a:cs typeface="Times New Roman" panose="02020603050405020304" pitchFamily="18" charset="0"/>
              </a:rPr>
              <a:t> </a:t>
            </a:r>
            <a:r>
              <a:rPr sz="2300" spc="-120" dirty="0">
                <a:solidFill>
                  <a:srgbClr val="262626"/>
                </a:solidFill>
                <a:latin typeface="Times New Roman" panose="02020603050405020304" pitchFamily="18" charset="0"/>
                <a:cs typeface="Times New Roman" panose="02020603050405020304" pitchFamily="18" charset="0"/>
              </a:rPr>
              <a:t>-</a:t>
            </a:r>
            <a:r>
              <a:rPr lang="en-IN" sz="2300" spc="-145" dirty="0">
                <a:solidFill>
                  <a:srgbClr val="262626"/>
                </a:solidFill>
                <a:latin typeface="Times New Roman" panose="02020603050405020304" pitchFamily="18" charset="0"/>
                <a:cs typeface="Times New Roman" panose="02020603050405020304" pitchFamily="18" charset="0"/>
              </a:rPr>
              <a:t>July</a:t>
            </a:r>
            <a:r>
              <a:rPr sz="2300" spc="-145" dirty="0">
                <a:solidFill>
                  <a:srgbClr val="262626"/>
                </a:solidFill>
                <a:latin typeface="Times New Roman" panose="02020603050405020304" pitchFamily="18" charset="0"/>
                <a:cs typeface="Times New Roman" panose="02020603050405020304" pitchFamily="18" charset="0"/>
              </a:rPr>
              <a:t>-</a:t>
            </a:r>
            <a:r>
              <a:rPr sz="2300" spc="-20" dirty="0">
                <a:solidFill>
                  <a:srgbClr val="262626"/>
                </a:solidFill>
                <a:latin typeface="Times New Roman" panose="02020603050405020304" pitchFamily="18" charset="0"/>
                <a:cs typeface="Times New Roman" panose="02020603050405020304" pitchFamily="18" charset="0"/>
              </a:rPr>
              <a:t>202</a:t>
            </a:r>
            <a:r>
              <a:rPr lang="en-IN" sz="2300" spc="-20" dirty="0">
                <a:solidFill>
                  <a:srgbClr val="262626"/>
                </a:solidFill>
                <a:latin typeface="Times New Roman" panose="02020603050405020304" pitchFamily="18" charset="0"/>
                <a:cs typeface="Times New Roman" panose="02020603050405020304" pitchFamily="18" charset="0"/>
              </a:rPr>
              <a:t>5</a:t>
            </a:r>
            <a:endParaRPr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91379"/>
            <a:ext cx="2322830" cy="603512"/>
            <a:chOff x="-5333" y="1293114"/>
            <a:chExt cx="2322830" cy="561340"/>
          </a:xfrm>
        </p:grpSpPr>
        <p:sp>
          <p:nvSpPr>
            <p:cNvPr id="3" name="object 3"/>
            <p:cNvSpPr/>
            <p:nvPr/>
          </p:nvSpPr>
          <p:spPr>
            <a:xfrm>
              <a:off x="0" y="1298448"/>
              <a:ext cx="2312035" cy="550545"/>
            </a:xfrm>
            <a:custGeom>
              <a:avLst/>
              <a:gdLst/>
              <a:ahLst/>
              <a:cxnLst/>
              <a:rect l="l" t="t" r="r" b="b"/>
              <a:pathLst>
                <a:path w="2312035" h="550544">
                  <a:moveTo>
                    <a:pt x="2037587" y="550163"/>
                  </a:moveTo>
                  <a:lnTo>
                    <a:pt x="0" y="550163"/>
                  </a:lnTo>
                  <a:lnTo>
                    <a:pt x="0" y="0"/>
                  </a:lnTo>
                  <a:lnTo>
                    <a:pt x="2037587" y="0"/>
                  </a:lnTo>
                  <a:lnTo>
                    <a:pt x="2311908" y="275843"/>
                  </a:lnTo>
                  <a:lnTo>
                    <a:pt x="2037587" y="550163"/>
                  </a:lnTo>
                  <a:close/>
                </a:path>
              </a:pathLst>
            </a:custGeom>
            <a:solidFill>
              <a:srgbClr val="4472C3"/>
            </a:solidFill>
          </p:spPr>
          <p:txBody>
            <a:bodyPr wrap="square" lIns="0" tIns="0" rIns="0" bIns="0" rtlCol="0"/>
            <a:lstStyle/>
            <a:p>
              <a:endParaRPr/>
            </a:p>
          </p:txBody>
        </p:sp>
        <p:sp>
          <p:nvSpPr>
            <p:cNvPr id="4" name="object 4"/>
            <p:cNvSpPr/>
            <p:nvPr/>
          </p:nvSpPr>
          <p:spPr>
            <a:xfrm>
              <a:off x="0" y="1298448"/>
              <a:ext cx="2312035" cy="550545"/>
            </a:xfrm>
            <a:custGeom>
              <a:avLst/>
              <a:gdLst/>
              <a:ahLst/>
              <a:cxnLst/>
              <a:rect l="l" t="t" r="r" b="b"/>
              <a:pathLst>
                <a:path w="2312035" h="550544">
                  <a:moveTo>
                    <a:pt x="0" y="0"/>
                  </a:moveTo>
                  <a:lnTo>
                    <a:pt x="2037587" y="0"/>
                  </a:lnTo>
                  <a:lnTo>
                    <a:pt x="2311908" y="275843"/>
                  </a:lnTo>
                  <a:lnTo>
                    <a:pt x="2037587" y="550163"/>
                  </a:lnTo>
                  <a:lnTo>
                    <a:pt x="0" y="550163"/>
                  </a:lnTo>
                  <a:lnTo>
                    <a:pt x="0" y="0"/>
                  </a:lnTo>
                  <a:close/>
                </a:path>
              </a:pathLst>
            </a:custGeom>
            <a:ln w="10668">
              <a:solidFill>
                <a:srgbClr val="162B5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56197" rIns="0" bIns="0" rtlCol="0">
            <a:spAutoFit/>
          </a:bodyPr>
          <a:lstStyle/>
          <a:p>
            <a:pPr marL="12700">
              <a:lnSpc>
                <a:spcPct val="100000"/>
              </a:lnSpc>
              <a:spcBef>
                <a:spcPts val="90"/>
              </a:spcBef>
            </a:pPr>
            <a:r>
              <a:rPr sz="2650" b="0" dirty="0">
                <a:latin typeface="Arial MT"/>
                <a:cs typeface="Arial MT"/>
              </a:rPr>
              <a:t>KPI’s</a:t>
            </a:r>
            <a:r>
              <a:rPr sz="2650" b="0" spc="-114" dirty="0">
                <a:latin typeface="Arial MT"/>
                <a:cs typeface="Arial MT"/>
              </a:rPr>
              <a:t> </a:t>
            </a:r>
            <a:r>
              <a:rPr sz="2650" b="0" spc="-25" dirty="0">
                <a:latin typeface="Arial MT"/>
                <a:cs typeface="Arial MT"/>
              </a:rPr>
              <a:t>02</a:t>
            </a:r>
            <a:endParaRPr sz="2650">
              <a:latin typeface="Arial MT"/>
              <a:cs typeface="Arial MT"/>
            </a:endParaRPr>
          </a:p>
        </p:txBody>
      </p:sp>
      <p:grpSp>
        <p:nvGrpSpPr>
          <p:cNvPr id="6" name="object 6"/>
          <p:cNvGrpSpPr/>
          <p:nvPr/>
        </p:nvGrpSpPr>
        <p:grpSpPr>
          <a:xfrm>
            <a:off x="121157" y="3484626"/>
            <a:ext cx="379730" cy="756285"/>
            <a:chOff x="121157" y="3484626"/>
            <a:chExt cx="379730" cy="756285"/>
          </a:xfrm>
        </p:grpSpPr>
        <p:sp>
          <p:nvSpPr>
            <p:cNvPr id="7" name="object 7"/>
            <p:cNvSpPr/>
            <p:nvPr/>
          </p:nvSpPr>
          <p:spPr>
            <a:xfrm>
              <a:off x="126491" y="3489960"/>
              <a:ext cx="368935" cy="745490"/>
            </a:xfrm>
            <a:custGeom>
              <a:avLst/>
              <a:gdLst/>
              <a:ahLst/>
              <a:cxnLst/>
              <a:rect l="l" t="t" r="r" b="b"/>
              <a:pathLst>
                <a:path w="368934" h="745489">
                  <a:moveTo>
                    <a:pt x="361188" y="745236"/>
                  </a:moveTo>
                  <a:lnTo>
                    <a:pt x="0" y="448056"/>
                  </a:lnTo>
                  <a:lnTo>
                    <a:pt x="368808" y="0"/>
                  </a:lnTo>
                  <a:lnTo>
                    <a:pt x="365759" y="248412"/>
                  </a:lnTo>
                  <a:lnTo>
                    <a:pt x="227075" y="417575"/>
                  </a:lnTo>
                  <a:lnTo>
                    <a:pt x="362712" y="530351"/>
                  </a:lnTo>
                  <a:lnTo>
                    <a:pt x="361188" y="745236"/>
                  </a:lnTo>
                  <a:close/>
                </a:path>
              </a:pathLst>
            </a:custGeom>
            <a:solidFill>
              <a:srgbClr val="4472C3"/>
            </a:solidFill>
          </p:spPr>
          <p:txBody>
            <a:bodyPr wrap="square" lIns="0" tIns="0" rIns="0" bIns="0" rtlCol="0"/>
            <a:lstStyle/>
            <a:p>
              <a:endParaRPr/>
            </a:p>
          </p:txBody>
        </p:sp>
        <p:sp>
          <p:nvSpPr>
            <p:cNvPr id="8" name="object 8"/>
            <p:cNvSpPr/>
            <p:nvPr/>
          </p:nvSpPr>
          <p:spPr>
            <a:xfrm>
              <a:off x="126491" y="3489960"/>
              <a:ext cx="368935" cy="745490"/>
            </a:xfrm>
            <a:custGeom>
              <a:avLst/>
              <a:gdLst/>
              <a:ahLst/>
              <a:cxnLst/>
              <a:rect l="l" t="t" r="r" b="b"/>
              <a:pathLst>
                <a:path w="368934" h="745489">
                  <a:moveTo>
                    <a:pt x="0" y="448056"/>
                  </a:moveTo>
                  <a:lnTo>
                    <a:pt x="368808" y="0"/>
                  </a:lnTo>
                  <a:lnTo>
                    <a:pt x="365759" y="248412"/>
                  </a:lnTo>
                  <a:lnTo>
                    <a:pt x="227075" y="417575"/>
                  </a:lnTo>
                  <a:lnTo>
                    <a:pt x="362712" y="530351"/>
                  </a:lnTo>
                  <a:lnTo>
                    <a:pt x="361188" y="745236"/>
                  </a:lnTo>
                  <a:lnTo>
                    <a:pt x="0" y="448056"/>
                  </a:lnTo>
                  <a:close/>
                </a:path>
              </a:pathLst>
            </a:custGeom>
            <a:ln w="10668">
              <a:solidFill>
                <a:srgbClr val="162B50"/>
              </a:solidFill>
            </a:ln>
          </p:spPr>
          <p:txBody>
            <a:bodyPr wrap="square" lIns="0" tIns="0" rIns="0" bIns="0" rtlCol="0"/>
            <a:lstStyle/>
            <a:p>
              <a:endParaRPr/>
            </a:p>
          </p:txBody>
        </p:sp>
      </p:grpSp>
      <p:grpSp>
        <p:nvGrpSpPr>
          <p:cNvPr id="9" name="object 9"/>
          <p:cNvGrpSpPr/>
          <p:nvPr/>
        </p:nvGrpSpPr>
        <p:grpSpPr>
          <a:xfrm>
            <a:off x="-5333" y="1052322"/>
            <a:ext cx="10069195" cy="139065"/>
            <a:chOff x="-5333" y="1052322"/>
            <a:chExt cx="10069195" cy="139065"/>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grpSp>
      <p:grpSp>
        <p:nvGrpSpPr>
          <p:cNvPr id="12" name="object 12"/>
          <p:cNvGrpSpPr/>
          <p:nvPr/>
        </p:nvGrpSpPr>
        <p:grpSpPr>
          <a:xfrm>
            <a:off x="-5333" y="6534150"/>
            <a:ext cx="10069195" cy="137160"/>
            <a:chOff x="-5333" y="6534150"/>
            <a:chExt cx="10069195" cy="137160"/>
          </a:xfrm>
        </p:grpSpPr>
        <p:sp>
          <p:nvSpPr>
            <p:cNvPr id="13" name="object 13"/>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4" name="object 14"/>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grpSp>
      <p:grpSp>
        <p:nvGrpSpPr>
          <p:cNvPr id="16" name="object 16"/>
          <p:cNvGrpSpPr/>
          <p:nvPr/>
        </p:nvGrpSpPr>
        <p:grpSpPr>
          <a:xfrm>
            <a:off x="8625201" y="5796205"/>
            <a:ext cx="1396365" cy="743278"/>
            <a:chOff x="8175497" y="5359146"/>
            <a:chExt cx="1396365" cy="746760"/>
          </a:xfrm>
        </p:grpSpPr>
        <p:sp>
          <p:nvSpPr>
            <p:cNvPr id="17" name="object 17"/>
            <p:cNvSpPr/>
            <p:nvPr/>
          </p:nvSpPr>
          <p:spPr>
            <a:xfrm>
              <a:off x="8177784" y="5361432"/>
              <a:ext cx="1391920" cy="12700"/>
            </a:xfrm>
            <a:custGeom>
              <a:avLst/>
              <a:gdLst/>
              <a:ahLst/>
              <a:cxnLst/>
              <a:rect l="l" t="t" r="r" b="b"/>
              <a:pathLst>
                <a:path w="1391920" h="12700">
                  <a:moveTo>
                    <a:pt x="1391412" y="12191"/>
                  </a:moveTo>
                  <a:lnTo>
                    <a:pt x="0" y="12191"/>
                  </a:lnTo>
                  <a:lnTo>
                    <a:pt x="0" y="0"/>
                  </a:lnTo>
                  <a:lnTo>
                    <a:pt x="1391412" y="0"/>
                  </a:lnTo>
                  <a:lnTo>
                    <a:pt x="1391412" y="12191"/>
                  </a:lnTo>
                  <a:close/>
                </a:path>
              </a:pathLst>
            </a:custGeom>
            <a:solidFill>
              <a:srgbClr val="A8B6DF"/>
            </a:solidFill>
          </p:spPr>
          <p:txBody>
            <a:bodyPr wrap="square" lIns="0" tIns="0" rIns="0" bIns="0" rtlCol="0"/>
            <a:lstStyle/>
            <a:p>
              <a:endParaRPr/>
            </a:p>
          </p:txBody>
        </p:sp>
        <p:sp>
          <p:nvSpPr>
            <p:cNvPr id="18" name="object 18"/>
            <p:cNvSpPr/>
            <p:nvPr/>
          </p:nvSpPr>
          <p:spPr>
            <a:xfrm>
              <a:off x="8177784" y="5373623"/>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A7B6DF"/>
            </a:solidFill>
          </p:spPr>
          <p:txBody>
            <a:bodyPr wrap="square" lIns="0" tIns="0" rIns="0" bIns="0" rtlCol="0"/>
            <a:lstStyle/>
            <a:p>
              <a:endParaRPr/>
            </a:p>
          </p:txBody>
        </p:sp>
        <p:sp>
          <p:nvSpPr>
            <p:cNvPr id="19" name="object 19"/>
            <p:cNvSpPr/>
            <p:nvPr/>
          </p:nvSpPr>
          <p:spPr>
            <a:xfrm>
              <a:off x="8177784" y="5385816"/>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7B6DD"/>
            </a:solidFill>
          </p:spPr>
          <p:txBody>
            <a:bodyPr wrap="square" lIns="0" tIns="0" rIns="0" bIns="0" rtlCol="0"/>
            <a:lstStyle/>
            <a:p>
              <a:endParaRPr/>
            </a:p>
          </p:txBody>
        </p:sp>
        <p:sp>
          <p:nvSpPr>
            <p:cNvPr id="20" name="object 20"/>
            <p:cNvSpPr/>
            <p:nvPr/>
          </p:nvSpPr>
          <p:spPr>
            <a:xfrm>
              <a:off x="8177784" y="5396484"/>
              <a:ext cx="1391920" cy="24765"/>
            </a:xfrm>
            <a:custGeom>
              <a:avLst/>
              <a:gdLst/>
              <a:ahLst/>
              <a:cxnLst/>
              <a:rect l="l" t="t" r="r" b="b"/>
              <a:pathLst>
                <a:path w="1391920" h="24764">
                  <a:moveTo>
                    <a:pt x="1391412" y="0"/>
                  </a:moveTo>
                  <a:lnTo>
                    <a:pt x="1391412" y="24383"/>
                  </a:lnTo>
                  <a:lnTo>
                    <a:pt x="0" y="24383"/>
                  </a:lnTo>
                  <a:lnTo>
                    <a:pt x="0" y="0"/>
                  </a:lnTo>
                  <a:lnTo>
                    <a:pt x="1391412" y="0"/>
                  </a:lnTo>
                  <a:close/>
                </a:path>
              </a:pathLst>
            </a:custGeom>
            <a:solidFill>
              <a:srgbClr val="A5B6DD"/>
            </a:solidFill>
          </p:spPr>
          <p:txBody>
            <a:bodyPr wrap="square" lIns="0" tIns="0" rIns="0" bIns="0" rtlCol="0"/>
            <a:lstStyle/>
            <a:p>
              <a:endParaRPr/>
            </a:p>
          </p:txBody>
        </p:sp>
        <p:sp>
          <p:nvSpPr>
            <p:cNvPr id="21" name="object 21"/>
            <p:cNvSpPr/>
            <p:nvPr/>
          </p:nvSpPr>
          <p:spPr>
            <a:xfrm>
              <a:off x="8177784" y="5420880"/>
              <a:ext cx="1391920" cy="22860"/>
            </a:xfrm>
            <a:custGeom>
              <a:avLst/>
              <a:gdLst/>
              <a:ahLst/>
              <a:cxnLst/>
              <a:rect l="l" t="t" r="r" b="b"/>
              <a:pathLst>
                <a:path w="1391920" h="22860">
                  <a:moveTo>
                    <a:pt x="1391412" y="0"/>
                  </a:moveTo>
                  <a:lnTo>
                    <a:pt x="0" y="0"/>
                  </a:lnTo>
                  <a:lnTo>
                    <a:pt x="0" y="10655"/>
                  </a:lnTo>
                  <a:lnTo>
                    <a:pt x="0" y="22860"/>
                  </a:lnTo>
                  <a:lnTo>
                    <a:pt x="1391412" y="22860"/>
                  </a:lnTo>
                  <a:lnTo>
                    <a:pt x="1391412" y="10655"/>
                  </a:lnTo>
                  <a:lnTo>
                    <a:pt x="1391412" y="0"/>
                  </a:lnTo>
                  <a:close/>
                </a:path>
              </a:pathLst>
            </a:custGeom>
            <a:solidFill>
              <a:srgbClr val="A5B5DD"/>
            </a:solidFill>
          </p:spPr>
          <p:txBody>
            <a:bodyPr wrap="square" lIns="0" tIns="0" rIns="0" bIns="0" rtlCol="0"/>
            <a:lstStyle/>
            <a:p>
              <a:endParaRPr/>
            </a:p>
          </p:txBody>
        </p:sp>
        <p:sp>
          <p:nvSpPr>
            <p:cNvPr id="22" name="object 22"/>
            <p:cNvSpPr/>
            <p:nvPr/>
          </p:nvSpPr>
          <p:spPr>
            <a:xfrm>
              <a:off x="8177784" y="5443728"/>
              <a:ext cx="1391920" cy="22860"/>
            </a:xfrm>
            <a:custGeom>
              <a:avLst/>
              <a:gdLst/>
              <a:ahLst/>
              <a:cxnLst/>
              <a:rect l="l" t="t" r="r" b="b"/>
              <a:pathLst>
                <a:path w="1391920" h="22860">
                  <a:moveTo>
                    <a:pt x="1391412" y="0"/>
                  </a:moveTo>
                  <a:lnTo>
                    <a:pt x="1391412" y="22859"/>
                  </a:lnTo>
                  <a:lnTo>
                    <a:pt x="0" y="22859"/>
                  </a:lnTo>
                  <a:lnTo>
                    <a:pt x="0" y="0"/>
                  </a:lnTo>
                  <a:lnTo>
                    <a:pt x="1391412" y="0"/>
                  </a:lnTo>
                  <a:close/>
                </a:path>
              </a:pathLst>
            </a:custGeom>
            <a:solidFill>
              <a:srgbClr val="A5B3DD"/>
            </a:solidFill>
          </p:spPr>
          <p:txBody>
            <a:bodyPr wrap="square" lIns="0" tIns="0" rIns="0" bIns="0" rtlCol="0"/>
            <a:lstStyle/>
            <a:p>
              <a:endParaRPr/>
            </a:p>
          </p:txBody>
        </p:sp>
        <p:sp>
          <p:nvSpPr>
            <p:cNvPr id="23" name="object 23"/>
            <p:cNvSpPr/>
            <p:nvPr/>
          </p:nvSpPr>
          <p:spPr>
            <a:xfrm>
              <a:off x="8177784" y="5466587"/>
              <a:ext cx="1391920" cy="47625"/>
            </a:xfrm>
            <a:custGeom>
              <a:avLst/>
              <a:gdLst/>
              <a:ahLst/>
              <a:cxnLst/>
              <a:rect l="l" t="t" r="r" b="b"/>
              <a:pathLst>
                <a:path w="1391920" h="47625">
                  <a:moveTo>
                    <a:pt x="1391412" y="0"/>
                  </a:moveTo>
                  <a:lnTo>
                    <a:pt x="0" y="0"/>
                  </a:lnTo>
                  <a:lnTo>
                    <a:pt x="0" y="12204"/>
                  </a:lnTo>
                  <a:lnTo>
                    <a:pt x="0" y="22872"/>
                  </a:lnTo>
                  <a:lnTo>
                    <a:pt x="0" y="47256"/>
                  </a:lnTo>
                  <a:lnTo>
                    <a:pt x="1391412" y="47256"/>
                  </a:lnTo>
                  <a:lnTo>
                    <a:pt x="1391412" y="22872"/>
                  </a:lnTo>
                  <a:lnTo>
                    <a:pt x="1391412" y="12204"/>
                  </a:lnTo>
                  <a:lnTo>
                    <a:pt x="1391412" y="0"/>
                  </a:lnTo>
                  <a:close/>
                </a:path>
              </a:pathLst>
            </a:custGeom>
            <a:solidFill>
              <a:srgbClr val="A3B3DD"/>
            </a:solidFill>
          </p:spPr>
          <p:txBody>
            <a:bodyPr wrap="square" lIns="0" tIns="0" rIns="0" bIns="0" rtlCol="0"/>
            <a:lstStyle/>
            <a:p>
              <a:endParaRPr/>
            </a:p>
          </p:txBody>
        </p:sp>
        <p:sp>
          <p:nvSpPr>
            <p:cNvPr id="24" name="object 24"/>
            <p:cNvSpPr/>
            <p:nvPr/>
          </p:nvSpPr>
          <p:spPr>
            <a:xfrm>
              <a:off x="8177784" y="5513832"/>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1B1DD"/>
            </a:solidFill>
          </p:spPr>
          <p:txBody>
            <a:bodyPr wrap="square" lIns="0" tIns="0" rIns="0" bIns="0" rtlCol="0"/>
            <a:lstStyle/>
            <a:p>
              <a:endParaRPr/>
            </a:p>
          </p:txBody>
        </p:sp>
        <p:sp>
          <p:nvSpPr>
            <p:cNvPr id="25" name="object 25"/>
            <p:cNvSpPr/>
            <p:nvPr/>
          </p:nvSpPr>
          <p:spPr>
            <a:xfrm>
              <a:off x="8177784" y="5524512"/>
              <a:ext cx="1391920" cy="35560"/>
            </a:xfrm>
            <a:custGeom>
              <a:avLst/>
              <a:gdLst/>
              <a:ahLst/>
              <a:cxnLst/>
              <a:rect l="l" t="t" r="r" b="b"/>
              <a:pathLst>
                <a:path w="1391920" h="35560">
                  <a:moveTo>
                    <a:pt x="1391412" y="0"/>
                  </a:moveTo>
                  <a:lnTo>
                    <a:pt x="0" y="0"/>
                  </a:lnTo>
                  <a:lnTo>
                    <a:pt x="0" y="12192"/>
                  </a:lnTo>
                  <a:lnTo>
                    <a:pt x="0" y="35052"/>
                  </a:lnTo>
                  <a:lnTo>
                    <a:pt x="1391412" y="35052"/>
                  </a:lnTo>
                  <a:lnTo>
                    <a:pt x="1391412" y="12192"/>
                  </a:lnTo>
                  <a:lnTo>
                    <a:pt x="1391412" y="0"/>
                  </a:lnTo>
                  <a:close/>
                </a:path>
              </a:pathLst>
            </a:custGeom>
            <a:solidFill>
              <a:srgbClr val="A1B1DB"/>
            </a:solidFill>
          </p:spPr>
          <p:txBody>
            <a:bodyPr wrap="square" lIns="0" tIns="0" rIns="0" bIns="0" rtlCol="0"/>
            <a:lstStyle/>
            <a:p>
              <a:endParaRPr/>
            </a:p>
          </p:txBody>
        </p:sp>
        <p:sp>
          <p:nvSpPr>
            <p:cNvPr id="26" name="object 26"/>
            <p:cNvSpPr/>
            <p:nvPr/>
          </p:nvSpPr>
          <p:spPr>
            <a:xfrm>
              <a:off x="8177784" y="5559552"/>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A0B1DB"/>
            </a:solidFill>
          </p:spPr>
          <p:txBody>
            <a:bodyPr wrap="square" lIns="0" tIns="0" rIns="0" bIns="0" rtlCol="0"/>
            <a:lstStyle/>
            <a:p>
              <a:endParaRPr/>
            </a:p>
          </p:txBody>
        </p:sp>
        <p:sp>
          <p:nvSpPr>
            <p:cNvPr id="27" name="object 27"/>
            <p:cNvSpPr/>
            <p:nvPr/>
          </p:nvSpPr>
          <p:spPr>
            <a:xfrm>
              <a:off x="8177784" y="5571744"/>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0AFDB"/>
            </a:solidFill>
          </p:spPr>
          <p:txBody>
            <a:bodyPr wrap="square" lIns="0" tIns="0" rIns="0" bIns="0" rtlCol="0"/>
            <a:lstStyle/>
            <a:p>
              <a:endParaRPr/>
            </a:p>
          </p:txBody>
        </p:sp>
        <p:sp>
          <p:nvSpPr>
            <p:cNvPr id="28" name="object 28"/>
            <p:cNvSpPr/>
            <p:nvPr/>
          </p:nvSpPr>
          <p:spPr>
            <a:xfrm>
              <a:off x="8177784" y="5582424"/>
              <a:ext cx="1391920" cy="47625"/>
            </a:xfrm>
            <a:custGeom>
              <a:avLst/>
              <a:gdLst/>
              <a:ahLst/>
              <a:cxnLst/>
              <a:rect l="l" t="t" r="r" b="b"/>
              <a:pathLst>
                <a:path w="1391920" h="47625">
                  <a:moveTo>
                    <a:pt x="1391412" y="0"/>
                  </a:moveTo>
                  <a:lnTo>
                    <a:pt x="0" y="0"/>
                  </a:lnTo>
                  <a:lnTo>
                    <a:pt x="0" y="22847"/>
                  </a:lnTo>
                  <a:lnTo>
                    <a:pt x="0" y="35052"/>
                  </a:lnTo>
                  <a:lnTo>
                    <a:pt x="0" y="47231"/>
                  </a:lnTo>
                  <a:lnTo>
                    <a:pt x="1391412" y="47231"/>
                  </a:lnTo>
                  <a:lnTo>
                    <a:pt x="1391412" y="35052"/>
                  </a:lnTo>
                  <a:lnTo>
                    <a:pt x="1391412" y="22847"/>
                  </a:lnTo>
                  <a:lnTo>
                    <a:pt x="1391412" y="0"/>
                  </a:lnTo>
                  <a:close/>
                </a:path>
              </a:pathLst>
            </a:custGeom>
            <a:solidFill>
              <a:srgbClr val="9EAFDB"/>
            </a:solidFill>
          </p:spPr>
          <p:txBody>
            <a:bodyPr wrap="square" lIns="0" tIns="0" rIns="0" bIns="0" rtlCol="0"/>
            <a:lstStyle/>
            <a:p>
              <a:endParaRPr/>
            </a:p>
          </p:txBody>
        </p:sp>
        <p:sp>
          <p:nvSpPr>
            <p:cNvPr id="29" name="object 29"/>
            <p:cNvSpPr/>
            <p:nvPr/>
          </p:nvSpPr>
          <p:spPr>
            <a:xfrm>
              <a:off x="8177784" y="5629655"/>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EAEDB"/>
            </a:solidFill>
          </p:spPr>
          <p:txBody>
            <a:bodyPr wrap="square" lIns="0" tIns="0" rIns="0" bIns="0" rtlCol="0"/>
            <a:lstStyle/>
            <a:p>
              <a:endParaRPr/>
            </a:p>
          </p:txBody>
        </p:sp>
        <p:sp>
          <p:nvSpPr>
            <p:cNvPr id="30" name="object 30"/>
            <p:cNvSpPr/>
            <p:nvPr/>
          </p:nvSpPr>
          <p:spPr>
            <a:xfrm>
              <a:off x="8177784" y="5652516"/>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9CAEDB"/>
            </a:solidFill>
          </p:spPr>
          <p:txBody>
            <a:bodyPr wrap="square" lIns="0" tIns="0" rIns="0" bIns="0" rtlCol="0"/>
            <a:lstStyle/>
            <a:p>
              <a:endParaRPr/>
            </a:p>
          </p:txBody>
        </p:sp>
        <p:sp>
          <p:nvSpPr>
            <p:cNvPr id="31" name="object 31"/>
            <p:cNvSpPr/>
            <p:nvPr/>
          </p:nvSpPr>
          <p:spPr>
            <a:xfrm>
              <a:off x="8177784" y="5663196"/>
              <a:ext cx="1391920" cy="35560"/>
            </a:xfrm>
            <a:custGeom>
              <a:avLst/>
              <a:gdLst/>
              <a:ahLst/>
              <a:cxnLst/>
              <a:rect l="l" t="t" r="r" b="b"/>
              <a:pathLst>
                <a:path w="1391920" h="35560">
                  <a:moveTo>
                    <a:pt x="1391412" y="0"/>
                  </a:moveTo>
                  <a:lnTo>
                    <a:pt x="0" y="0"/>
                  </a:lnTo>
                  <a:lnTo>
                    <a:pt x="0" y="12192"/>
                  </a:lnTo>
                  <a:lnTo>
                    <a:pt x="0" y="35052"/>
                  </a:lnTo>
                  <a:lnTo>
                    <a:pt x="1391412" y="35052"/>
                  </a:lnTo>
                  <a:lnTo>
                    <a:pt x="1391412" y="12192"/>
                  </a:lnTo>
                  <a:lnTo>
                    <a:pt x="1391412" y="0"/>
                  </a:lnTo>
                  <a:close/>
                </a:path>
              </a:pathLst>
            </a:custGeom>
            <a:solidFill>
              <a:srgbClr val="9CACDA"/>
            </a:solidFill>
          </p:spPr>
          <p:txBody>
            <a:bodyPr wrap="square" lIns="0" tIns="0" rIns="0" bIns="0" rtlCol="0"/>
            <a:lstStyle/>
            <a:p>
              <a:endParaRPr/>
            </a:p>
          </p:txBody>
        </p:sp>
        <p:sp>
          <p:nvSpPr>
            <p:cNvPr id="32" name="object 32"/>
            <p:cNvSpPr/>
            <p:nvPr/>
          </p:nvSpPr>
          <p:spPr>
            <a:xfrm>
              <a:off x="8177784" y="5698236"/>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9AACDA"/>
            </a:solidFill>
          </p:spPr>
          <p:txBody>
            <a:bodyPr wrap="square" lIns="0" tIns="0" rIns="0" bIns="0" rtlCol="0"/>
            <a:lstStyle/>
            <a:p>
              <a:endParaRPr/>
            </a:p>
          </p:txBody>
        </p:sp>
        <p:sp>
          <p:nvSpPr>
            <p:cNvPr id="33" name="object 33"/>
            <p:cNvSpPr/>
            <p:nvPr/>
          </p:nvSpPr>
          <p:spPr>
            <a:xfrm>
              <a:off x="8177784" y="5710428"/>
              <a:ext cx="1391920" cy="12700"/>
            </a:xfrm>
            <a:custGeom>
              <a:avLst/>
              <a:gdLst/>
              <a:ahLst/>
              <a:cxnLst/>
              <a:rect l="l" t="t" r="r" b="b"/>
              <a:pathLst>
                <a:path w="1391920" h="12700">
                  <a:moveTo>
                    <a:pt x="1391412" y="0"/>
                  </a:moveTo>
                  <a:lnTo>
                    <a:pt x="1391412" y="12191"/>
                  </a:lnTo>
                  <a:lnTo>
                    <a:pt x="0" y="12191"/>
                  </a:lnTo>
                  <a:lnTo>
                    <a:pt x="0" y="0"/>
                  </a:lnTo>
                  <a:lnTo>
                    <a:pt x="1391412" y="0"/>
                  </a:lnTo>
                  <a:close/>
                </a:path>
              </a:pathLst>
            </a:custGeom>
            <a:solidFill>
              <a:srgbClr val="9AACD8"/>
            </a:solidFill>
          </p:spPr>
          <p:txBody>
            <a:bodyPr wrap="square" lIns="0" tIns="0" rIns="0" bIns="0" rtlCol="0"/>
            <a:lstStyle/>
            <a:p>
              <a:endParaRPr/>
            </a:p>
          </p:txBody>
        </p:sp>
        <p:sp>
          <p:nvSpPr>
            <p:cNvPr id="34" name="object 34"/>
            <p:cNvSpPr/>
            <p:nvPr/>
          </p:nvSpPr>
          <p:spPr>
            <a:xfrm>
              <a:off x="8177784" y="5722620"/>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AAAD8"/>
            </a:solidFill>
          </p:spPr>
          <p:txBody>
            <a:bodyPr wrap="square" lIns="0" tIns="0" rIns="0" bIns="0" rtlCol="0"/>
            <a:lstStyle/>
            <a:p>
              <a:endParaRPr/>
            </a:p>
          </p:txBody>
        </p:sp>
        <p:sp>
          <p:nvSpPr>
            <p:cNvPr id="35" name="object 35"/>
            <p:cNvSpPr/>
            <p:nvPr/>
          </p:nvSpPr>
          <p:spPr>
            <a:xfrm>
              <a:off x="8177784" y="5745480"/>
              <a:ext cx="1391920" cy="22860"/>
            </a:xfrm>
            <a:custGeom>
              <a:avLst/>
              <a:gdLst/>
              <a:ahLst/>
              <a:cxnLst/>
              <a:rect l="l" t="t" r="r" b="b"/>
              <a:pathLst>
                <a:path w="1391920" h="22860">
                  <a:moveTo>
                    <a:pt x="1391412" y="0"/>
                  </a:moveTo>
                  <a:lnTo>
                    <a:pt x="1391412" y="22859"/>
                  </a:lnTo>
                  <a:lnTo>
                    <a:pt x="0" y="22859"/>
                  </a:lnTo>
                  <a:lnTo>
                    <a:pt x="0" y="0"/>
                  </a:lnTo>
                  <a:lnTo>
                    <a:pt x="1391412" y="0"/>
                  </a:lnTo>
                  <a:close/>
                </a:path>
              </a:pathLst>
            </a:custGeom>
            <a:solidFill>
              <a:srgbClr val="99AAD8"/>
            </a:solidFill>
          </p:spPr>
          <p:txBody>
            <a:bodyPr wrap="square" lIns="0" tIns="0" rIns="0" bIns="0" rtlCol="0"/>
            <a:lstStyle/>
            <a:p>
              <a:endParaRPr/>
            </a:p>
          </p:txBody>
        </p:sp>
        <p:sp>
          <p:nvSpPr>
            <p:cNvPr id="36" name="object 36"/>
            <p:cNvSpPr/>
            <p:nvPr/>
          </p:nvSpPr>
          <p:spPr>
            <a:xfrm>
              <a:off x="8177784" y="5768340"/>
              <a:ext cx="1391920" cy="35560"/>
            </a:xfrm>
            <a:custGeom>
              <a:avLst/>
              <a:gdLst/>
              <a:ahLst/>
              <a:cxnLst/>
              <a:rect l="l" t="t" r="r" b="b"/>
              <a:pathLst>
                <a:path w="1391920" h="35560">
                  <a:moveTo>
                    <a:pt x="1391412" y="0"/>
                  </a:moveTo>
                  <a:lnTo>
                    <a:pt x="0" y="0"/>
                  </a:lnTo>
                  <a:lnTo>
                    <a:pt x="0" y="19824"/>
                  </a:lnTo>
                  <a:lnTo>
                    <a:pt x="0" y="35064"/>
                  </a:lnTo>
                  <a:lnTo>
                    <a:pt x="1391412" y="35064"/>
                  </a:lnTo>
                  <a:lnTo>
                    <a:pt x="1391412" y="19824"/>
                  </a:lnTo>
                  <a:lnTo>
                    <a:pt x="1391412" y="0"/>
                  </a:lnTo>
                  <a:close/>
                </a:path>
              </a:pathLst>
            </a:custGeom>
            <a:solidFill>
              <a:srgbClr val="97A8D8"/>
            </a:solidFill>
          </p:spPr>
          <p:txBody>
            <a:bodyPr wrap="square" lIns="0" tIns="0" rIns="0" bIns="0" rtlCol="0"/>
            <a:lstStyle/>
            <a:p>
              <a:endParaRPr/>
            </a:p>
          </p:txBody>
        </p:sp>
        <p:sp>
          <p:nvSpPr>
            <p:cNvPr id="37" name="object 37"/>
            <p:cNvSpPr/>
            <p:nvPr/>
          </p:nvSpPr>
          <p:spPr>
            <a:xfrm>
              <a:off x="8177784" y="5803404"/>
              <a:ext cx="1391920" cy="35560"/>
            </a:xfrm>
            <a:custGeom>
              <a:avLst/>
              <a:gdLst/>
              <a:ahLst/>
              <a:cxnLst/>
              <a:rect l="l" t="t" r="r" b="b"/>
              <a:pathLst>
                <a:path w="1391920" h="35560">
                  <a:moveTo>
                    <a:pt x="1391412" y="0"/>
                  </a:moveTo>
                  <a:lnTo>
                    <a:pt x="0" y="0"/>
                  </a:lnTo>
                  <a:lnTo>
                    <a:pt x="0" y="15240"/>
                  </a:lnTo>
                  <a:lnTo>
                    <a:pt x="0" y="35052"/>
                  </a:lnTo>
                  <a:lnTo>
                    <a:pt x="1391412" y="35052"/>
                  </a:lnTo>
                  <a:lnTo>
                    <a:pt x="1391412" y="15240"/>
                  </a:lnTo>
                  <a:lnTo>
                    <a:pt x="1391412" y="0"/>
                  </a:lnTo>
                  <a:close/>
                </a:path>
              </a:pathLst>
            </a:custGeom>
            <a:solidFill>
              <a:srgbClr val="95A8D8"/>
            </a:solidFill>
          </p:spPr>
          <p:txBody>
            <a:bodyPr wrap="square" lIns="0" tIns="0" rIns="0" bIns="0" rtlCol="0"/>
            <a:lstStyle/>
            <a:p>
              <a:endParaRPr/>
            </a:p>
          </p:txBody>
        </p:sp>
        <p:sp>
          <p:nvSpPr>
            <p:cNvPr id="38" name="object 38"/>
            <p:cNvSpPr/>
            <p:nvPr/>
          </p:nvSpPr>
          <p:spPr>
            <a:xfrm>
              <a:off x="8177784" y="5838456"/>
              <a:ext cx="1391920" cy="22860"/>
            </a:xfrm>
            <a:custGeom>
              <a:avLst/>
              <a:gdLst/>
              <a:ahLst/>
              <a:cxnLst/>
              <a:rect l="l" t="t" r="r" b="b"/>
              <a:pathLst>
                <a:path w="1391920" h="22860">
                  <a:moveTo>
                    <a:pt x="1391412" y="0"/>
                  </a:moveTo>
                  <a:lnTo>
                    <a:pt x="0" y="0"/>
                  </a:lnTo>
                  <a:lnTo>
                    <a:pt x="0" y="10668"/>
                  </a:lnTo>
                  <a:lnTo>
                    <a:pt x="0" y="22847"/>
                  </a:lnTo>
                  <a:lnTo>
                    <a:pt x="1391412" y="22847"/>
                  </a:lnTo>
                  <a:lnTo>
                    <a:pt x="1391412" y="10668"/>
                  </a:lnTo>
                  <a:lnTo>
                    <a:pt x="1391412" y="0"/>
                  </a:lnTo>
                  <a:close/>
                </a:path>
              </a:pathLst>
            </a:custGeom>
            <a:solidFill>
              <a:srgbClr val="93A7D8"/>
            </a:solidFill>
          </p:spPr>
          <p:txBody>
            <a:bodyPr wrap="square" lIns="0" tIns="0" rIns="0" bIns="0" rtlCol="0"/>
            <a:lstStyle/>
            <a:p>
              <a:endParaRPr/>
            </a:p>
          </p:txBody>
        </p:sp>
        <p:sp>
          <p:nvSpPr>
            <p:cNvPr id="39" name="object 39"/>
            <p:cNvSpPr/>
            <p:nvPr/>
          </p:nvSpPr>
          <p:spPr>
            <a:xfrm>
              <a:off x="8177784" y="5861304"/>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3A5D8"/>
            </a:solidFill>
          </p:spPr>
          <p:txBody>
            <a:bodyPr wrap="square" lIns="0" tIns="0" rIns="0" bIns="0" rtlCol="0"/>
            <a:lstStyle/>
            <a:p>
              <a:endParaRPr/>
            </a:p>
          </p:txBody>
        </p:sp>
        <p:sp>
          <p:nvSpPr>
            <p:cNvPr id="40" name="object 40"/>
            <p:cNvSpPr/>
            <p:nvPr/>
          </p:nvSpPr>
          <p:spPr>
            <a:xfrm>
              <a:off x="8177784" y="5884176"/>
              <a:ext cx="1391920" cy="22860"/>
            </a:xfrm>
            <a:custGeom>
              <a:avLst/>
              <a:gdLst/>
              <a:ahLst/>
              <a:cxnLst/>
              <a:rect l="l" t="t" r="r" b="b"/>
              <a:pathLst>
                <a:path w="1391920" h="22860">
                  <a:moveTo>
                    <a:pt x="1391412" y="0"/>
                  </a:moveTo>
                  <a:lnTo>
                    <a:pt x="0" y="0"/>
                  </a:lnTo>
                  <a:lnTo>
                    <a:pt x="0" y="12179"/>
                  </a:lnTo>
                  <a:lnTo>
                    <a:pt x="0" y="22847"/>
                  </a:lnTo>
                  <a:lnTo>
                    <a:pt x="1391412" y="22847"/>
                  </a:lnTo>
                  <a:lnTo>
                    <a:pt x="1391412" y="12179"/>
                  </a:lnTo>
                  <a:lnTo>
                    <a:pt x="1391412" y="0"/>
                  </a:lnTo>
                  <a:close/>
                </a:path>
              </a:pathLst>
            </a:custGeom>
            <a:solidFill>
              <a:srgbClr val="91A5D8"/>
            </a:solidFill>
          </p:spPr>
          <p:txBody>
            <a:bodyPr wrap="square" lIns="0" tIns="0" rIns="0" bIns="0" rtlCol="0"/>
            <a:lstStyle/>
            <a:p>
              <a:endParaRPr/>
            </a:p>
          </p:txBody>
        </p:sp>
        <p:sp>
          <p:nvSpPr>
            <p:cNvPr id="41" name="object 41"/>
            <p:cNvSpPr/>
            <p:nvPr/>
          </p:nvSpPr>
          <p:spPr>
            <a:xfrm>
              <a:off x="8177784" y="5907023"/>
              <a:ext cx="1391920" cy="23495"/>
            </a:xfrm>
            <a:custGeom>
              <a:avLst/>
              <a:gdLst/>
              <a:ahLst/>
              <a:cxnLst/>
              <a:rect l="l" t="t" r="r" b="b"/>
              <a:pathLst>
                <a:path w="1391920" h="23495">
                  <a:moveTo>
                    <a:pt x="1391412" y="0"/>
                  </a:moveTo>
                  <a:lnTo>
                    <a:pt x="0" y="0"/>
                  </a:lnTo>
                  <a:lnTo>
                    <a:pt x="0" y="19824"/>
                  </a:lnTo>
                  <a:lnTo>
                    <a:pt x="0" y="22872"/>
                  </a:lnTo>
                  <a:lnTo>
                    <a:pt x="1391412" y="22872"/>
                  </a:lnTo>
                  <a:lnTo>
                    <a:pt x="1391412" y="19824"/>
                  </a:lnTo>
                  <a:lnTo>
                    <a:pt x="1391412" y="0"/>
                  </a:lnTo>
                  <a:close/>
                </a:path>
              </a:pathLst>
            </a:custGeom>
            <a:solidFill>
              <a:srgbClr val="90A5D8"/>
            </a:solidFill>
          </p:spPr>
          <p:txBody>
            <a:bodyPr wrap="square" lIns="0" tIns="0" rIns="0" bIns="0" rtlCol="0"/>
            <a:lstStyle/>
            <a:p>
              <a:endParaRPr/>
            </a:p>
          </p:txBody>
        </p:sp>
        <p:sp>
          <p:nvSpPr>
            <p:cNvPr id="42" name="object 42"/>
            <p:cNvSpPr/>
            <p:nvPr/>
          </p:nvSpPr>
          <p:spPr>
            <a:xfrm>
              <a:off x="8177784" y="5929884"/>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90A3D8"/>
            </a:solidFill>
          </p:spPr>
          <p:txBody>
            <a:bodyPr wrap="square" lIns="0" tIns="0" rIns="0" bIns="0" rtlCol="0"/>
            <a:lstStyle/>
            <a:p>
              <a:endParaRPr/>
            </a:p>
          </p:txBody>
        </p:sp>
        <p:sp>
          <p:nvSpPr>
            <p:cNvPr id="43" name="object 43"/>
            <p:cNvSpPr/>
            <p:nvPr/>
          </p:nvSpPr>
          <p:spPr>
            <a:xfrm>
              <a:off x="8177784" y="5942088"/>
              <a:ext cx="1391920" cy="35560"/>
            </a:xfrm>
            <a:custGeom>
              <a:avLst/>
              <a:gdLst/>
              <a:ahLst/>
              <a:cxnLst/>
              <a:rect l="l" t="t" r="r" b="b"/>
              <a:pathLst>
                <a:path w="1391920" h="35560">
                  <a:moveTo>
                    <a:pt x="1391412" y="0"/>
                  </a:moveTo>
                  <a:lnTo>
                    <a:pt x="0" y="0"/>
                  </a:lnTo>
                  <a:lnTo>
                    <a:pt x="0" y="12192"/>
                  </a:lnTo>
                  <a:lnTo>
                    <a:pt x="0" y="15240"/>
                  </a:lnTo>
                  <a:lnTo>
                    <a:pt x="0" y="35052"/>
                  </a:lnTo>
                  <a:lnTo>
                    <a:pt x="1391412" y="35052"/>
                  </a:lnTo>
                  <a:lnTo>
                    <a:pt x="1391412" y="15240"/>
                  </a:lnTo>
                  <a:lnTo>
                    <a:pt x="1391412" y="12192"/>
                  </a:lnTo>
                  <a:lnTo>
                    <a:pt x="1391412" y="0"/>
                  </a:lnTo>
                  <a:close/>
                </a:path>
              </a:pathLst>
            </a:custGeom>
            <a:solidFill>
              <a:srgbClr val="8EA3D8"/>
            </a:solidFill>
          </p:spPr>
          <p:txBody>
            <a:bodyPr wrap="square" lIns="0" tIns="0" rIns="0" bIns="0" rtlCol="0"/>
            <a:lstStyle/>
            <a:p>
              <a:endParaRPr/>
            </a:p>
          </p:txBody>
        </p:sp>
        <p:sp>
          <p:nvSpPr>
            <p:cNvPr id="44" name="object 44"/>
            <p:cNvSpPr/>
            <p:nvPr/>
          </p:nvSpPr>
          <p:spPr>
            <a:xfrm>
              <a:off x="8177784" y="5977140"/>
              <a:ext cx="1391920" cy="43180"/>
            </a:xfrm>
            <a:custGeom>
              <a:avLst/>
              <a:gdLst/>
              <a:ahLst/>
              <a:cxnLst/>
              <a:rect l="l" t="t" r="r" b="b"/>
              <a:pathLst>
                <a:path w="1391920" h="43179">
                  <a:moveTo>
                    <a:pt x="1391412" y="0"/>
                  </a:moveTo>
                  <a:lnTo>
                    <a:pt x="0" y="0"/>
                  </a:lnTo>
                  <a:lnTo>
                    <a:pt x="0" y="22847"/>
                  </a:lnTo>
                  <a:lnTo>
                    <a:pt x="0" y="42672"/>
                  </a:lnTo>
                  <a:lnTo>
                    <a:pt x="1391412" y="42672"/>
                  </a:lnTo>
                  <a:lnTo>
                    <a:pt x="1391412" y="22847"/>
                  </a:lnTo>
                  <a:lnTo>
                    <a:pt x="1391412" y="0"/>
                  </a:lnTo>
                  <a:close/>
                </a:path>
              </a:pathLst>
            </a:custGeom>
            <a:solidFill>
              <a:srgbClr val="8CA1D8"/>
            </a:solidFill>
          </p:spPr>
          <p:txBody>
            <a:bodyPr wrap="square" lIns="0" tIns="0" rIns="0" bIns="0" rtlCol="0"/>
            <a:lstStyle/>
            <a:p>
              <a:endParaRPr/>
            </a:p>
          </p:txBody>
        </p:sp>
        <p:sp>
          <p:nvSpPr>
            <p:cNvPr id="45" name="object 45"/>
            <p:cNvSpPr/>
            <p:nvPr/>
          </p:nvSpPr>
          <p:spPr>
            <a:xfrm>
              <a:off x="8177784" y="6019800"/>
              <a:ext cx="1391920" cy="15240"/>
            </a:xfrm>
            <a:custGeom>
              <a:avLst/>
              <a:gdLst/>
              <a:ahLst/>
              <a:cxnLst/>
              <a:rect l="l" t="t" r="r" b="b"/>
              <a:pathLst>
                <a:path w="1391920" h="15239">
                  <a:moveTo>
                    <a:pt x="1391412" y="0"/>
                  </a:moveTo>
                  <a:lnTo>
                    <a:pt x="1391412" y="15239"/>
                  </a:lnTo>
                  <a:lnTo>
                    <a:pt x="0" y="15239"/>
                  </a:lnTo>
                  <a:lnTo>
                    <a:pt x="0" y="0"/>
                  </a:lnTo>
                  <a:lnTo>
                    <a:pt x="1391412" y="0"/>
                  </a:lnTo>
                  <a:close/>
                </a:path>
              </a:pathLst>
            </a:custGeom>
            <a:solidFill>
              <a:srgbClr val="8AA1D8"/>
            </a:solidFill>
          </p:spPr>
          <p:txBody>
            <a:bodyPr wrap="square" lIns="0" tIns="0" rIns="0" bIns="0" rtlCol="0"/>
            <a:lstStyle/>
            <a:p>
              <a:endParaRPr/>
            </a:p>
          </p:txBody>
        </p:sp>
        <p:sp>
          <p:nvSpPr>
            <p:cNvPr id="46" name="object 46"/>
            <p:cNvSpPr/>
            <p:nvPr/>
          </p:nvSpPr>
          <p:spPr>
            <a:xfrm>
              <a:off x="8177784" y="6035040"/>
              <a:ext cx="1391920" cy="35560"/>
            </a:xfrm>
            <a:custGeom>
              <a:avLst/>
              <a:gdLst/>
              <a:ahLst/>
              <a:cxnLst/>
              <a:rect l="l" t="t" r="r" b="b"/>
              <a:pathLst>
                <a:path w="1391920" h="35560">
                  <a:moveTo>
                    <a:pt x="1391412" y="0"/>
                  </a:moveTo>
                  <a:lnTo>
                    <a:pt x="0" y="0"/>
                  </a:lnTo>
                  <a:lnTo>
                    <a:pt x="0" y="15252"/>
                  </a:lnTo>
                  <a:lnTo>
                    <a:pt x="0" y="35064"/>
                  </a:lnTo>
                  <a:lnTo>
                    <a:pt x="1391412" y="35064"/>
                  </a:lnTo>
                  <a:lnTo>
                    <a:pt x="1391412" y="15252"/>
                  </a:lnTo>
                  <a:lnTo>
                    <a:pt x="1391412" y="0"/>
                  </a:lnTo>
                  <a:close/>
                </a:path>
              </a:pathLst>
            </a:custGeom>
            <a:solidFill>
              <a:srgbClr val="89A0D6"/>
            </a:solidFill>
          </p:spPr>
          <p:txBody>
            <a:bodyPr wrap="square" lIns="0" tIns="0" rIns="0" bIns="0" rtlCol="0"/>
            <a:lstStyle/>
            <a:p>
              <a:endParaRPr/>
            </a:p>
          </p:txBody>
        </p:sp>
        <p:sp>
          <p:nvSpPr>
            <p:cNvPr id="47" name="object 47"/>
            <p:cNvSpPr/>
            <p:nvPr/>
          </p:nvSpPr>
          <p:spPr>
            <a:xfrm>
              <a:off x="8177784" y="6070104"/>
              <a:ext cx="1391920" cy="33655"/>
            </a:xfrm>
            <a:custGeom>
              <a:avLst/>
              <a:gdLst/>
              <a:ahLst/>
              <a:cxnLst/>
              <a:rect l="l" t="t" r="r" b="b"/>
              <a:pathLst>
                <a:path w="1391920" h="33654">
                  <a:moveTo>
                    <a:pt x="1391412" y="0"/>
                  </a:moveTo>
                  <a:lnTo>
                    <a:pt x="0" y="0"/>
                  </a:lnTo>
                  <a:lnTo>
                    <a:pt x="0" y="22860"/>
                  </a:lnTo>
                  <a:lnTo>
                    <a:pt x="0" y="33528"/>
                  </a:lnTo>
                  <a:lnTo>
                    <a:pt x="1391412" y="33528"/>
                  </a:lnTo>
                  <a:lnTo>
                    <a:pt x="1391412" y="22860"/>
                  </a:lnTo>
                  <a:lnTo>
                    <a:pt x="1391412" y="0"/>
                  </a:lnTo>
                  <a:close/>
                </a:path>
              </a:pathLst>
            </a:custGeom>
            <a:solidFill>
              <a:srgbClr val="879ED6"/>
            </a:solidFill>
          </p:spPr>
          <p:txBody>
            <a:bodyPr wrap="square" lIns="0" tIns="0" rIns="0" bIns="0" rtlCol="0"/>
            <a:lstStyle/>
            <a:p>
              <a:endParaRPr/>
            </a:p>
          </p:txBody>
        </p:sp>
        <p:sp>
          <p:nvSpPr>
            <p:cNvPr id="48" name="object 48"/>
            <p:cNvSpPr/>
            <p:nvPr/>
          </p:nvSpPr>
          <p:spPr>
            <a:xfrm>
              <a:off x="8177783" y="5361432"/>
              <a:ext cx="1391920" cy="742315"/>
            </a:xfrm>
            <a:custGeom>
              <a:avLst/>
              <a:gdLst/>
              <a:ahLst/>
              <a:cxnLst/>
              <a:rect l="l" t="t" r="r" b="b"/>
              <a:pathLst>
                <a:path w="1391920" h="742314">
                  <a:moveTo>
                    <a:pt x="0" y="0"/>
                  </a:moveTo>
                  <a:lnTo>
                    <a:pt x="1391412" y="0"/>
                  </a:lnTo>
                  <a:lnTo>
                    <a:pt x="1391412" y="742187"/>
                  </a:lnTo>
                  <a:lnTo>
                    <a:pt x="0" y="742187"/>
                  </a:lnTo>
                  <a:lnTo>
                    <a:pt x="0" y="0"/>
                  </a:lnTo>
                  <a:close/>
                </a:path>
              </a:pathLst>
            </a:custGeom>
            <a:ln w="4572">
              <a:solidFill>
                <a:srgbClr val="4472C3"/>
              </a:solidFill>
            </a:ln>
          </p:spPr>
          <p:txBody>
            <a:bodyPr wrap="square" lIns="0" tIns="0" rIns="0" bIns="0" rtlCol="0"/>
            <a:lstStyle/>
            <a:p>
              <a:endParaRPr/>
            </a:p>
          </p:txBody>
        </p:sp>
      </p:grpSp>
      <p:sp>
        <p:nvSpPr>
          <p:cNvPr id="49" name="object 49"/>
          <p:cNvSpPr txBox="1"/>
          <p:nvPr/>
        </p:nvSpPr>
        <p:spPr>
          <a:xfrm>
            <a:off x="8650340" y="5826760"/>
            <a:ext cx="1386840" cy="414020"/>
          </a:xfrm>
          <a:prstGeom prst="rect">
            <a:avLst/>
          </a:prstGeom>
          <a:solidFill>
            <a:srgbClr val="AABFE4"/>
          </a:solidFill>
        </p:spPr>
        <p:txBody>
          <a:bodyPr vert="horz" wrap="square" lIns="0" tIns="174625" rIns="0" bIns="0" rtlCol="0">
            <a:spAutoFit/>
          </a:bodyPr>
          <a:lstStyle/>
          <a:p>
            <a:pPr marL="250190">
              <a:lnSpc>
                <a:spcPts val="1880"/>
              </a:lnSpc>
              <a:spcBef>
                <a:spcPts val="1375"/>
              </a:spcBef>
            </a:pPr>
            <a:r>
              <a:rPr sz="2300" b="1" spc="-10" dirty="0">
                <a:latin typeface="Calibri"/>
                <a:cs typeface="Calibri"/>
              </a:rPr>
              <a:t>Tableau</a:t>
            </a:r>
            <a:endParaRPr sz="2300">
              <a:latin typeface="Calibri"/>
              <a:cs typeface="Calibri"/>
            </a:endParaRPr>
          </a:p>
        </p:txBody>
      </p:sp>
      <p:graphicFrame>
        <p:nvGraphicFramePr>
          <p:cNvPr id="53" name="Chart 52">
            <a:extLst>
              <a:ext uri="{FF2B5EF4-FFF2-40B4-BE49-F238E27FC236}">
                <a16:creationId xmlns:a16="http://schemas.microsoft.com/office/drawing/2014/main" id="{E5DFD954-BE4D-42CF-9D99-CE7BF6F64BFD}"/>
              </a:ext>
            </a:extLst>
          </p:cNvPr>
          <p:cNvGraphicFramePr>
            <a:graphicFrameLocks/>
          </p:cNvGraphicFramePr>
          <p:nvPr>
            <p:extLst>
              <p:ext uri="{D42A27DB-BD31-4B8C-83A1-F6EECF244321}">
                <p14:modId xmlns:p14="http://schemas.microsoft.com/office/powerpoint/2010/main" val="394798250"/>
              </p:ext>
            </p:extLst>
          </p:nvPr>
        </p:nvGraphicFramePr>
        <p:xfrm>
          <a:off x="685800" y="2147766"/>
          <a:ext cx="6629400" cy="422967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16005"/>
            <a:ext cx="2312035" cy="550545"/>
            <a:chOff x="0" y="1298448"/>
            <a:chExt cx="2312035" cy="550545"/>
          </a:xfrm>
        </p:grpSpPr>
        <p:sp>
          <p:nvSpPr>
            <p:cNvPr id="3" name="object 3"/>
            <p:cNvSpPr/>
            <p:nvPr/>
          </p:nvSpPr>
          <p:spPr>
            <a:xfrm>
              <a:off x="0" y="1298448"/>
              <a:ext cx="2312035" cy="550545"/>
            </a:xfrm>
            <a:custGeom>
              <a:avLst/>
              <a:gdLst/>
              <a:ahLst/>
              <a:cxnLst/>
              <a:rect l="l" t="t" r="r" b="b"/>
              <a:pathLst>
                <a:path w="2312035" h="550544">
                  <a:moveTo>
                    <a:pt x="2037587" y="550163"/>
                  </a:moveTo>
                  <a:lnTo>
                    <a:pt x="0" y="550163"/>
                  </a:lnTo>
                  <a:lnTo>
                    <a:pt x="0" y="0"/>
                  </a:lnTo>
                  <a:lnTo>
                    <a:pt x="2037587" y="0"/>
                  </a:lnTo>
                  <a:lnTo>
                    <a:pt x="2311908" y="275843"/>
                  </a:lnTo>
                  <a:lnTo>
                    <a:pt x="2037587" y="550163"/>
                  </a:lnTo>
                  <a:close/>
                </a:path>
              </a:pathLst>
            </a:custGeom>
            <a:solidFill>
              <a:srgbClr val="4472C3"/>
            </a:solidFill>
          </p:spPr>
          <p:txBody>
            <a:bodyPr wrap="square" lIns="0" tIns="0" rIns="0" bIns="0" rtlCol="0"/>
            <a:lstStyle/>
            <a:p>
              <a:endParaRPr/>
            </a:p>
          </p:txBody>
        </p:sp>
        <p:sp>
          <p:nvSpPr>
            <p:cNvPr id="4" name="object 4"/>
            <p:cNvSpPr/>
            <p:nvPr/>
          </p:nvSpPr>
          <p:spPr>
            <a:xfrm>
              <a:off x="0" y="1298448"/>
              <a:ext cx="2312035" cy="550545"/>
            </a:xfrm>
            <a:custGeom>
              <a:avLst/>
              <a:gdLst/>
              <a:ahLst/>
              <a:cxnLst/>
              <a:rect l="l" t="t" r="r" b="b"/>
              <a:pathLst>
                <a:path w="2312035" h="550544">
                  <a:moveTo>
                    <a:pt x="0" y="0"/>
                  </a:moveTo>
                  <a:lnTo>
                    <a:pt x="2037587" y="0"/>
                  </a:lnTo>
                  <a:lnTo>
                    <a:pt x="2311908" y="275843"/>
                  </a:lnTo>
                  <a:lnTo>
                    <a:pt x="2037587" y="550163"/>
                  </a:lnTo>
                  <a:lnTo>
                    <a:pt x="0" y="550163"/>
                  </a:lnTo>
                  <a:lnTo>
                    <a:pt x="0" y="0"/>
                  </a:lnTo>
                  <a:close/>
                </a:path>
              </a:pathLst>
            </a:custGeom>
            <a:ln w="10668">
              <a:solidFill>
                <a:srgbClr val="162B50"/>
              </a:solidFill>
            </a:ln>
          </p:spPr>
          <p:txBody>
            <a:bodyPr wrap="square" lIns="0" tIns="0" rIns="0" bIns="0" rtlCol="0"/>
            <a:lstStyle/>
            <a:p>
              <a:endParaRPr/>
            </a:p>
          </p:txBody>
        </p:sp>
      </p:grpSp>
      <p:sp>
        <p:nvSpPr>
          <p:cNvPr id="5" name="object 5"/>
          <p:cNvSpPr txBox="1">
            <a:spLocks noGrp="1"/>
          </p:cNvSpPr>
          <p:nvPr>
            <p:ph type="title"/>
          </p:nvPr>
        </p:nvSpPr>
        <p:spPr>
          <a:xfrm>
            <a:off x="453713" y="1201989"/>
            <a:ext cx="1298887" cy="565526"/>
          </a:xfrm>
          <a:prstGeom prst="rect">
            <a:avLst/>
          </a:prstGeom>
        </p:spPr>
        <p:txBody>
          <a:bodyPr vert="horz" wrap="square" lIns="0" tIns="156197" rIns="0" bIns="0" rtlCol="0">
            <a:spAutoFit/>
          </a:bodyPr>
          <a:lstStyle/>
          <a:p>
            <a:pPr marL="12700" algn="ctr">
              <a:lnSpc>
                <a:spcPct val="100000"/>
              </a:lnSpc>
              <a:spcBef>
                <a:spcPts val="90"/>
              </a:spcBef>
            </a:pPr>
            <a:r>
              <a:rPr sz="2650" b="0" dirty="0">
                <a:latin typeface="Arial MT"/>
                <a:cs typeface="Arial MT"/>
              </a:rPr>
              <a:t>KPI’s</a:t>
            </a:r>
            <a:r>
              <a:rPr sz="2650" b="0" spc="-114" dirty="0">
                <a:latin typeface="Arial MT"/>
                <a:cs typeface="Arial MT"/>
              </a:rPr>
              <a:t> </a:t>
            </a:r>
            <a:r>
              <a:rPr sz="2650" b="0" spc="-25" dirty="0">
                <a:latin typeface="Arial MT"/>
                <a:cs typeface="Arial MT"/>
              </a:rPr>
              <a:t>03</a:t>
            </a:r>
            <a:endParaRPr sz="2650" dirty="0">
              <a:latin typeface="Arial MT"/>
              <a:cs typeface="Arial MT"/>
            </a:endParaRPr>
          </a:p>
        </p:txBody>
      </p:sp>
      <p:grpSp>
        <p:nvGrpSpPr>
          <p:cNvPr id="6" name="object 6"/>
          <p:cNvGrpSpPr/>
          <p:nvPr/>
        </p:nvGrpSpPr>
        <p:grpSpPr>
          <a:xfrm>
            <a:off x="121157" y="3484626"/>
            <a:ext cx="379730" cy="756285"/>
            <a:chOff x="121157" y="3484626"/>
            <a:chExt cx="379730" cy="756285"/>
          </a:xfrm>
        </p:grpSpPr>
        <p:sp>
          <p:nvSpPr>
            <p:cNvPr id="7" name="object 7"/>
            <p:cNvSpPr/>
            <p:nvPr/>
          </p:nvSpPr>
          <p:spPr>
            <a:xfrm>
              <a:off x="126491" y="3489960"/>
              <a:ext cx="368935" cy="745490"/>
            </a:xfrm>
            <a:custGeom>
              <a:avLst/>
              <a:gdLst/>
              <a:ahLst/>
              <a:cxnLst/>
              <a:rect l="l" t="t" r="r" b="b"/>
              <a:pathLst>
                <a:path w="368934" h="745489">
                  <a:moveTo>
                    <a:pt x="361188" y="745236"/>
                  </a:moveTo>
                  <a:lnTo>
                    <a:pt x="0" y="448056"/>
                  </a:lnTo>
                  <a:lnTo>
                    <a:pt x="368808" y="0"/>
                  </a:lnTo>
                  <a:lnTo>
                    <a:pt x="365759" y="248412"/>
                  </a:lnTo>
                  <a:lnTo>
                    <a:pt x="227075" y="417575"/>
                  </a:lnTo>
                  <a:lnTo>
                    <a:pt x="362712" y="530351"/>
                  </a:lnTo>
                  <a:lnTo>
                    <a:pt x="361188" y="745236"/>
                  </a:lnTo>
                  <a:close/>
                </a:path>
              </a:pathLst>
            </a:custGeom>
            <a:solidFill>
              <a:srgbClr val="4472C3"/>
            </a:solidFill>
          </p:spPr>
          <p:txBody>
            <a:bodyPr wrap="square" lIns="0" tIns="0" rIns="0" bIns="0" rtlCol="0"/>
            <a:lstStyle/>
            <a:p>
              <a:endParaRPr/>
            </a:p>
          </p:txBody>
        </p:sp>
        <p:sp>
          <p:nvSpPr>
            <p:cNvPr id="8" name="object 8"/>
            <p:cNvSpPr/>
            <p:nvPr/>
          </p:nvSpPr>
          <p:spPr>
            <a:xfrm>
              <a:off x="126491" y="3489960"/>
              <a:ext cx="368935" cy="745490"/>
            </a:xfrm>
            <a:custGeom>
              <a:avLst/>
              <a:gdLst/>
              <a:ahLst/>
              <a:cxnLst/>
              <a:rect l="l" t="t" r="r" b="b"/>
              <a:pathLst>
                <a:path w="368934" h="745489">
                  <a:moveTo>
                    <a:pt x="0" y="448056"/>
                  </a:moveTo>
                  <a:lnTo>
                    <a:pt x="368808" y="0"/>
                  </a:lnTo>
                  <a:lnTo>
                    <a:pt x="365759" y="248412"/>
                  </a:lnTo>
                  <a:lnTo>
                    <a:pt x="227075" y="417575"/>
                  </a:lnTo>
                  <a:lnTo>
                    <a:pt x="362712" y="530351"/>
                  </a:lnTo>
                  <a:lnTo>
                    <a:pt x="361188" y="745236"/>
                  </a:lnTo>
                  <a:lnTo>
                    <a:pt x="0" y="448056"/>
                  </a:lnTo>
                  <a:close/>
                </a:path>
              </a:pathLst>
            </a:custGeom>
            <a:ln w="10668">
              <a:solidFill>
                <a:srgbClr val="162B50"/>
              </a:solidFill>
            </a:ln>
          </p:spPr>
          <p:txBody>
            <a:bodyPr wrap="square" lIns="0" tIns="0" rIns="0" bIns="0" rtlCol="0"/>
            <a:lstStyle/>
            <a:p>
              <a:endParaRPr/>
            </a:p>
          </p:txBody>
        </p:sp>
      </p:grpSp>
      <p:grpSp>
        <p:nvGrpSpPr>
          <p:cNvPr id="9" name="object 9"/>
          <p:cNvGrpSpPr/>
          <p:nvPr/>
        </p:nvGrpSpPr>
        <p:grpSpPr>
          <a:xfrm>
            <a:off x="-10795" y="1064227"/>
            <a:ext cx="10069195" cy="139065"/>
            <a:chOff x="-5333" y="1052322"/>
            <a:chExt cx="10069195" cy="139065"/>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grpSp>
      <p:grpSp>
        <p:nvGrpSpPr>
          <p:cNvPr id="12" name="object 12"/>
          <p:cNvGrpSpPr/>
          <p:nvPr/>
        </p:nvGrpSpPr>
        <p:grpSpPr>
          <a:xfrm>
            <a:off x="-5333" y="6534150"/>
            <a:ext cx="10069195" cy="137160"/>
            <a:chOff x="-5333" y="6534150"/>
            <a:chExt cx="10069195" cy="137160"/>
          </a:xfrm>
        </p:grpSpPr>
        <p:sp>
          <p:nvSpPr>
            <p:cNvPr id="13" name="object 13"/>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4" name="object 14"/>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grpSp>
      <p:sp>
        <p:nvSpPr>
          <p:cNvPr id="15" name="object 15"/>
          <p:cNvSpPr txBox="1"/>
          <p:nvPr/>
        </p:nvSpPr>
        <p:spPr>
          <a:xfrm>
            <a:off x="7546386" y="5086650"/>
            <a:ext cx="33020" cy="51435"/>
          </a:xfrm>
          <a:prstGeom prst="rect">
            <a:avLst/>
          </a:prstGeom>
        </p:spPr>
        <p:txBody>
          <a:bodyPr vert="horz" wrap="square" lIns="0" tIns="14604" rIns="0" bIns="0" rtlCol="0">
            <a:spAutoFit/>
          </a:bodyPr>
          <a:lstStyle/>
          <a:p>
            <a:pPr algn="ctr">
              <a:lnSpc>
                <a:spcPct val="100000"/>
              </a:lnSpc>
              <a:spcBef>
                <a:spcPts val="114"/>
              </a:spcBef>
            </a:pPr>
            <a:r>
              <a:rPr sz="150" spc="-50" dirty="0">
                <a:solidFill>
                  <a:srgbClr val="231F1F"/>
                </a:solidFill>
                <a:latin typeface="Arial MT"/>
                <a:cs typeface="Arial MT"/>
              </a:rPr>
              <a:t>•</a:t>
            </a:r>
            <a:endParaRPr sz="150">
              <a:latin typeface="Arial MT"/>
              <a:cs typeface="Arial MT"/>
            </a:endParaRPr>
          </a:p>
        </p:txBody>
      </p:sp>
      <p:sp>
        <p:nvSpPr>
          <p:cNvPr id="17" name="object 17"/>
          <p:cNvSpPr txBox="1"/>
          <p:nvPr/>
        </p:nvSpPr>
        <p:spPr>
          <a:xfrm>
            <a:off x="7546386" y="5777022"/>
            <a:ext cx="33020" cy="51435"/>
          </a:xfrm>
          <a:prstGeom prst="rect">
            <a:avLst/>
          </a:prstGeom>
        </p:spPr>
        <p:txBody>
          <a:bodyPr vert="horz" wrap="square" lIns="0" tIns="14604" rIns="0" bIns="0" rtlCol="0">
            <a:spAutoFit/>
          </a:bodyPr>
          <a:lstStyle/>
          <a:p>
            <a:pPr algn="ctr">
              <a:lnSpc>
                <a:spcPct val="100000"/>
              </a:lnSpc>
              <a:spcBef>
                <a:spcPts val="114"/>
              </a:spcBef>
            </a:pPr>
            <a:r>
              <a:rPr sz="150" spc="-50" dirty="0">
                <a:solidFill>
                  <a:srgbClr val="231F1F"/>
                </a:solidFill>
                <a:latin typeface="Arial MT"/>
                <a:cs typeface="Arial MT"/>
              </a:rPr>
              <a:t>•</a:t>
            </a:r>
            <a:endParaRPr sz="150">
              <a:latin typeface="Arial MT"/>
              <a:cs typeface="Arial MT"/>
            </a:endParaRPr>
          </a:p>
        </p:txBody>
      </p:sp>
      <p:sp>
        <p:nvSpPr>
          <p:cNvPr id="19" name="object 19"/>
          <p:cNvSpPr txBox="1"/>
          <p:nvPr/>
        </p:nvSpPr>
        <p:spPr>
          <a:xfrm>
            <a:off x="7546386" y="6468932"/>
            <a:ext cx="33020" cy="51435"/>
          </a:xfrm>
          <a:prstGeom prst="rect">
            <a:avLst/>
          </a:prstGeom>
        </p:spPr>
        <p:txBody>
          <a:bodyPr vert="horz" wrap="square" lIns="0" tIns="14604" rIns="0" bIns="0" rtlCol="0">
            <a:spAutoFit/>
          </a:bodyPr>
          <a:lstStyle/>
          <a:p>
            <a:pPr algn="ctr">
              <a:lnSpc>
                <a:spcPct val="100000"/>
              </a:lnSpc>
              <a:spcBef>
                <a:spcPts val="114"/>
              </a:spcBef>
            </a:pPr>
            <a:r>
              <a:rPr sz="150" spc="-50" dirty="0">
                <a:solidFill>
                  <a:srgbClr val="231F1F"/>
                </a:solidFill>
                <a:latin typeface="Arial MT"/>
                <a:cs typeface="Arial MT"/>
              </a:rPr>
              <a:t>•</a:t>
            </a:r>
            <a:endParaRPr sz="150">
              <a:latin typeface="Arial MT"/>
              <a:cs typeface="Arial MT"/>
            </a:endParaRPr>
          </a:p>
        </p:txBody>
      </p:sp>
      <p:grpSp>
        <p:nvGrpSpPr>
          <p:cNvPr id="21" name="object 21"/>
          <p:cNvGrpSpPr/>
          <p:nvPr/>
        </p:nvGrpSpPr>
        <p:grpSpPr>
          <a:xfrm>
            <a:off x="8361463" y="5771391"/>
            <a:ext cx="1679575" cy="746760"/>
            <a:chOff x="7645145" y="5077206"/>
            <a:chExt cx="1679575" cy="746760"/>
          </a:xfrm>
        </p:grpSpPr>
        <p:sp>
          <p:nvSpPr>
            <p:cNvPr id="22" name="object 22"/>
            <p:cNvSpPr/>
            <p:nvPr/>
          </p:nvSpPr>
          <p:spPr>
            <a:xfrm>
              <a:off x="7647432" y="5079492"/>
              <a:ext cx="1675130" cy="12700"/>
            </a:xfrm>
            <a:custGeom>
              <a:avLst/>
              <a:gdLst/>
              <a:ahLst/>
              <a:cxnLst/>
              <a:rect l="l" t="t" r="r" b="b"/>
              <a:pathLst>
                <a:path w="1675129" h="12700">
                  <a:moveTo>
                    <a:pt x="1674875" y="12191"/>
                  </a:moveTo>
                  <a:lnTo>
                    <a:pt x="0" y="12191"/>
                  </a:lnTo>
                  <a:lnTo>
                    <a:pt x="0" y="0"/>
                  </a:lnTo>
                  <a:lnTo>
                    <a:pt x="1674875" y="0"/>
                  </a:lnTo>
                  <a:lnTo>
                    <a:pt x="1674875" y="12191"/>
                  </a:lnTo>
                  <a:close/>
                </a:path>
              </a:pathLst>
            </a:custGeom>
            <a:solidFill>
              <a:srgbClr val="A8B6DF"/>
            </a:solidFill>
          </p:spPr>
          <p:txBody>
            <a:bodyPr wrap="square" lIns="0" tIns="0" rIns="0" bIns="0" rtlCol="0"/>
            <a:lstStyle/>
            <a:p>
              <a:endParaRPr/>
            </a:p>
          </p:txBody>
        </p:sp>
        <p:sp>
          <p:nvSpPr>
            <p:cNvPr id="23" name="object 23"/>
            <p:cNvSpPr/>
            <p:nvPr/>
          </p:nvSpPr>
          <p:spPr>
            <a:xfrm>
              <a:off x="7647432" y="5091684"/>
              <a:ext cx="1675130" cy="12700"/>
            </a:xfrm>
            <a:custGeom>
              <a:avLst/>
              <a:gdLst/>
              <a:ahLst/>
              <a:cxnLst/>
              <a:rect l="l" t="t" r="r" b="b"/>
              <a:pathLst>
                <a:path w="1675129" h="12700">
                  <a:moveTo>
                    <a:pt x="1674875" y="0"/>
                  </a:moveTo>
                  <a:lnTo>
                    <a:pt x="1674875" y="12192"/>
                  </a:lnTo>
                  <a:lnTo>
                    <a:pt x="0" y="12192"/>
                  </a:lnTo>
                  <a:lnTo>
                    <a:pt x="0" y="0"/>
                  </a:lnTo>
                  <a:lnTo>
                    <a:pt x="1674875" y="0"/>
                  </a:lnTo>
                  <a:close/>
                </a:path>
              </a:pathLst>
            </a:custGeom>
            <a:solidFill>
              <a:srgbClr val="A7B6DF"/>
            </a:solidFill>
          </p:spPr>
          <p:txBody>
            <a:bodyPr wrap="square" lIns="0" tIns="0" rIns="0" bIns="0" rtlCol="0"/>
            <a:lstStyle/>
            <a:p>
              <a:endParaRPr/>
            </a:p>
          </p:txBody>
        </p:sp>
        <p:sp>
          <p:nvSpPr>
            <p:cNvPr id="24" name="object 24"/>
            <p:cNvSpPr/>
            <p:nvPr/>
          </p:nvSpPr>
          <p:spPr>
            <a:xfrm>
              <a:off x="7647432" y="5103876"/>
              <a:ext cx="1675130" cy="10795"/>
            </a:xfrm>
            <a:custGeom>
              <a:avLst/>
              <a:gdLst/>
              <a:ahLst/>
              <a:cxnLst/>
              <a:rect l="l" t="t" r="r" b="b"/>
              <a:pathLst>
                <a:path w="1675129" h="10795">
                  <a:moveTo>
                    <a:pt x="1674875" y="0"/>
                  </a:moveTo>
                  <a:lnTo>
                    <a:pt x="1674875" y="10667"/>
                  </a:lnTo>
                  <a:lnTo>
                    <a:pt x="0" y="10667"/>
                  </a:lnTo>
                  <a:lnTo>
                    <a:pt x="0" y="0"/>
                  </a:lnTo>
                  <a:lnTo>
                    <a:pt x="1674875" y="0"/>
                  </a:lnTo>
                  <a:close/>
                </a:path>
              </a:pathLst>
            </a:custGeom>
            <a:solidFill>
              <a:srgbClr val="A7B6DD"/>
            </a:solidFill>
          </p:spPr>
          <p:txBody>
            <a:bodyPr wrap="square" lIns="0" tIns="0" rIns="0" bIns="0" rtlCol="0"/>
            <a:lstStyle/>
            <a:p>
              <a:endParaRPr/>
            </a:p>
          </p:txBody>
        </p:sp>
        <p:sp>
          <p:nvSpPr>
            <p:cNvPr id="25" name="object 25"/>
            <p:cNvSpPr/>
            <p:nvPr/>
          </p:nvSpPr>
          <p:spPr>
            <a:xfrm>
              <a:off x="7647432" y="5114544"/>
              <a:ext cx="1675130" cy="24765"/>
            </a:xfrm>
            <a:custGeom>
              <a:avLst/>
              <a:gdLst/>
              <a:ahLst/>
              <a:cxnLst/>
              <a:rect l="l" t="t" r="r" b="b"/>
              <a:pathLst>
                <a:path w="1675129" h="24764">
                  <a:moveTo>
                    <a:pt x="1674875" y="0"/>
                  </a:moveTo>
                  <a:lnTo>
                    <a:pt x="1674875" y="24383"/>
                  </a:lnTo>
                  <a:lnTo>
                    <a:pt x="0" y="24383"/>
                  </a:lnTo>
                  <a:lnTo>
                    <a:pt x="0" y="0"/>
                  </a:lnTo>
                  <a:lnTo>
                    <a:pt x="1674875" y="0"/>
                  </a:lnTo>
                  <a:close/>
                </a:path>
              </a:pathLst>
            </a:custGeom>
            <a:solidFill>
              <a:srgbClr val="A5B6DD"/>
            </a:solidFill>
          </p:spPr>
          <p:txBody>
            <a:bodyPr wrap="square" lIns="0" tIns="0" rIns="0" bIns="0" rtlCol="0"/>
            <a:lstStyle/>
            <a:p>
              <a:endParaRPr/>
            </a:p>
          </p:txBody>
        </p:sp>
        <p:sp>
          <p:nvSpPr>
            <p:cNvPr id="26" name="object 26"/>
            <p:cNvSpPr/>
            <p:nvPr/>
          </p:nvSpPr>
          <p:spPr>
            <a:xfrm>
              <a:off x="7647432" y="5138940"/>
              <a:ext cx="1675130" cy="22860"/>
            </a:xfrm>
            <a:custGeom>
              <a:avLst/>
              <a:gdLst/>
              <a:ahLst/>
              <a:cxnLst/>
              <a:rect l="l" t="t" r="r" b="b"/>
              <a:pathLst>
                <a:path w="1675129" h="22860">
                  <a:moveTo>
                    <a:pt x="1674876" y="0"/>
                  </a:moveTo>
                  <a:lnTo>
                    <a:pt x="0" y="0"/>
                  </a:lnTo>
                  <a:lnTo>
                    <a:pt x="0" y="10668"/>
                  </a:lnTo>
                  <a:lnTo>
                    <a:pt x="0" y="22847"/>
                  </a:lnTo>
                  <a:lnTo>
                    <a:pt x="1674876" y="22847"/>
                  </a:lnTo>
                  <a:lnTo>
                    <a:pt x="1674876" y="10668"/>
                  </a:lnTo>
                  <a:lnTo>
                    <a:pt x="1674876" y="0"/>
                  </a:lnTo>
                  <a:close/>
                </a:path>
              </a:pathLst>
            </a:custGeom>
            <a:solidFill>
              <a:srgbClr val="A5B5DD"/>
            </a:solidFill>
          </p:spPr>
          <p:txBody>
            <a:bodyPr wrap="square" lIns="0" tIns="0" rIns="0" bIns="0" rtlCol="0"/>
            <a:lstStyle/>
            <a:p>
              <a:endParaRPr/>
            </a:p>
          </p:txBody>
        </p:sp>
        <p:sp>
          <p:nvSpPr>
            <p:cNvPr id="27" name="object 27"/>
            <p:cNvSpPr/>
            <p:nvPr/>
          </p:nvSpPr>
          <p:spPr>
            <a:xfrm>
              <a:off x="7647432" y="5161788"/>
              <a:ext cx="1675130" cy="22860"/>
            </a:xfrm>
            <a:custGeom>
              <a:avLst/>
              <a:gdLst/>
              <a:ahLst/>
              <a:cxnLst/>
              <a:rect l="l" t="t" r="r" b="b"/>
              <a:pathLst>
                <a:path w="1675129" h="22860">
                  <a:moveTo>
                    <a:pt x="1674875" y="0"/>
                  </a:moveTo>
                  <a:lnTo>
                    <a:pt x="1674875" y="22860"/>
                  </a:lnTo>
                  <a:lnTo>
                    <a:pt x="0" y="22860"/>
                  </a:lnTo>
                  <a:lnTo>
                    <a:pt x="0" y="0"/>
                  </a:lnTo>
                  <a:lnTo>
                    <a:pt x="1674875" y="0"/>
                  </a:lnTo>
                  <a:close/>
                </a:path>
              </a:pathLst>
            </a:custGeom>
            <a:solidFill>
              <a:srgbClr val="A5B3DD"/>
            </a:solidFill>
          </p:spPr>
          <p:txBody>
            <a:bodyPr wrap="square" lIns="0" tIns="0" rIns="0" bIns="0" rtlCol="0"/>
            <a:lstStyle/>
            <a:p>
              <a:endParaRPr/>
            </a:p>
          </p:txBody>
        </p:sp>
        <p:sp>
          <p:nvSpPr>
            <p:cNvPr id="28" name="object 28"/>
            <p:cNvSpPr/>
            <p:nvPr/>
          </p:nvSpPr>
          <p:spPr>
            <a:xfrm>
              <a:off x="7647432" y="5184660"/>
              <a:ext cx="1675130" cy="47625"/>
            </a:xfrm>
            <a:custGeom>
              <a:avLst/>
              <a:gdLst/>
              <a:ahLst/>
              <a:cxnLst/>
              <a:rect l="l" t="t" r="r" b="b"/>
              <a:pathLst>
                <a:path w="1675129" h="47625">
                  <a:moveTo>
                    <a:pt x="1674876" y="0"/>
                  </a:moveTo>
                  <a:lnTo>
                    <a:pt x="0" y="0"/>
                  </a:lnTo>
                  <a:lnTo>
                    <a:pt x="0" y="12179"/>
                  </a:lnTo>
                  <a:lnTo>
                    <a:pt x="0" y="22847"/>
                  </a:lnTo>
                  <a:lnTo>
                    <a:pt x="0" y="47244"/>
                  </a:lnTo>
                  <a:lnTo>
                    <a:pt x="1674876" y="47244"/>
                  </a:lnTo>
                  <a:lnTo>
                    <a:pt x="1674876" y="22847"/>
                  </a:lnTo>
                  <a:lnTo>
                    <a:pt x="1674876" y="12179"/>
                  </a:lnTo>
                  <a:lnTo>
                    <a:pt x="1674876" y="0"/>
                  </a:lnTo>
                  <a:close/>
                </a:path>
              </a:pathLst>
            </a:custGeom>
            <a:solidFill>
              <a:srgbClr val="A3B3DD"/>
            </a:solidFill>
          </p:spPr>
          <p:txBody>
            <a:bodyPr wrap="square" lIns="0" tIns="0" rIns="0" bIns="0" rtlCol="0"/>
            <a:lstStyle/>
            <a:p>
              <a:endParaRPr/>
            </a:p>
          </p:txBody>
        </p:sp>
        <p:sp>
          <p:nvSpPr>
            <p:cNvPr id="29" name="object 29"/>
            <p:cNvSpPr/>
            <p:nvPr/>
          </p:nvSpPr>
          <p:spPr>
            <a:xfrm>
              <a:off x="7647432" y="5231892"/>
              <a:ext cx="1675130" cy="10795"/>
            </a:xfrm>
            <a:custGeom>
              <a:avLst/>
              <a:gdLst/>
              <a:ahLst/>
              <a:cxnLst/>
              <a:rect l="l" t="t" r="r" b="b"/>
              <a:pathLst>
                <a:path w="1675129" h="10795">
                  <a:moveTo>
                    <a:pt x="1674875" y="0"/>
                  </a:moveTo>
                  <a:lnTo>
                    <a:pt x="1674875" y="10667"/>
                  </a:lnTo>
                  <a:lnTo>
                    <a:pt x="0" y="10667"/>
                  </a:lnTo>
                  <a:lnTo>
                    <a:pt x="0" y="0"/>
                  </a:lnTo>
                  <a:lnTo>
                    <a:pt x="1674875" y="0"/>
                  </a:lnTo>
                  <a:close/>
                </a:path>
              </a:pathLst>
            </a:custGeom>
            <a:solidFill>
              <a:srgbClr val="A1B1DD"/>
            </a:solidFill>
          </p:spPr>
          <p:txBody>
            <a:bodyPr wrap="square" lIns="0" tIns="0" rIns="0" bIns="0" rtlCol="0"/>
            <a:lstStyle/>
            <a:p>
              <a:endParaRPr/>
            </a:p>
          </p:txBody>
        </p:sp>
        <p:sp>
          <p:nvSpPr>
            <p:cNvPr id="30" name="object 30"/>
            <p:cNvSpPr/>
            <p:nvPr/>
          </p:nvSpPr>
          <p:spPr>
            <a:xfrm>
              <a:off x="7647432" y="5242572"/>
              <a:ext cx="1675130" cy="35560"/>
            </a:xfrm>
            <a:custGeom>
              <a:avLst/>
              <a:gdLst/>
              <a:ahLst/>
              <a:cxnLst/>
              <a:rect l="l" t="t" r="r" b="b"/>
              <a:pathLst>
                <a:path w="1675129" h="35560">
                  <a:moveTo>
                    <a:pt x="1674876" y="0"/>
                  </a:moveTo>
                  <a:lnTo>
                    <a:pt x="0" y="0"/>
                  </a:lnTo>
                  <a:lnTo>
                    <a:pt x="0" y="12192"/>
                  </a:lnTo>
                  <a:lnTo>
                    <a:pt x="0" y="35052"/>
                  </a:lnTo>
                  <a:lnTo>
                    <a:pt x="1674876" y="35052"/>
                  </a:lnTo>
                  <a:lnTo>
                    <a:pt x="1674876" y="12192"/>
                  </a:lnTo>
                  <a:lnTo>
                    <a:pt x="1674876" y="0"/>
                  </a:lnTo>
                  <a:close/>
                </a:path>
              </a:pathLst>
            </a:custGeom>
            <a:solidFill>
              <a:srgbClr val="A1B1DB"/>
            </a:solidFill>
          </p:spPr>
          <p:txBody>
            <a:bodyPr wrap="square" lIns="0" tIns="0" rIns="0" bIns="0" rtlCol="0"/>
            <a:lstStyle/>
            <a:p>
              <a:endParaRPr/>
            </a:p>
          </p:txBody>
        </p:sp>
        <p:sp>
          <p:nvSpPr>
            <p:cNvPr id="31" name="object 31"/>
            <p:cNvSpPr/>
            <p:nvPr/>
          </p:nvSpPr>
          <p:spPr>
            <a:xfrm>
              <a:off x="7647432" y="5277612"/>
              <a:ext cx="1675130" cy="12700"/>
            </a:xfrm>
            <a:custGeom>
              <a:avLst/>
              <a:gdLst/>
              <a:ahLst/>
              <a:cxnLst/>
              <a:rect l="l" t="t" r="r" b="b"/>
              <a:pathLst>
                <a:path w="1675129" h="12700">
                  <a:moveTo>
                    <a:pt x="1674875" y="0"/>
                  </a:moveTo>
                  <a:lnTo>
                    <a:pt x="1674875" y="12191"/>
                  </a:lnTo>
                  <a:lnTo>
                    <a:pt x="0" y="12191"/>
                  </a:lnTo>
                  <a:lnTo>
                    <a:pt x="0" y="0"/>
                  </a:lnTo>
                  <a:lnTo>
                    <a:pt x="1674875" y="0"/>
                  </a:lnTo>
                  <a:close/>
                </a:path>
              </a:pathLst>
            </a:custGeom>
            <a:solidFill>
              <a:srgbClr val="A0B1DB"/>
            </a:solidFill>
          </p:spPr>
          <p:txBody>
            <a:bodyPr wrap="square" lIns="0" tIns="0" rIns="0" bIns="0" rtlCol="0"/>
            <a:lstStyle/>
            <a:p>
              <a:endParaRPr/>
            </a:p>
          </p:txBody>
        </p:sp>
        <p:sp>
          <p:nvSpPr>
            <p:cNvPr id="32" name="object 32"/>
            <p:cNvSpPr/>
            <p:nvPr/>
          </p:nvSpPr>
          <p:spPr>
            <a:xfrm>
              <a:off x="7647432" y="5289804"/>
              <a:ext cx="1675130" cy="10795"/>
            </a:xfrm>
            <a:custGeom>
              <a:avLst/>
              <a:gdLst/>
              <a:ahLst/>
              <a:cxnLst/>
              <a:rect l="l" t="t" r="r" b="b"/>
              <a:pathLst>
                <a:path w="1675129" h="10795">
                  <a:moveTo>
                    <a:pt x="1674875" y="0"/>
                  </a:moveTo>
                  <a:lnTo>
                    <a:pt x="1674875" y="10667"/>
                  </a:lnTo>
                  <a:lnTo>
                    <a:pt x="0" y="10667"/>
                  </a:lnTo>
                  <a:lnTo>
                    <a:pt x="0" y="0"/>
                  </a:lnTo>
                  <a:lnTo>
                    <a:pt x="1674875" y="0"/>
                  </a:lnTo>
                  <a:close/>
                </a:path>
              </a:pathLst>
            </a:custGeom>
            <a:solidFill>
              <a:srgbClr val="A0AFDB"/>
            </a:solidFill>
          </p:spPr>
          <p:txBody>
            <a:bodyPr wrap="square" lIns="0" tIns="0" rIns="0" bIns="0" rtlCol="0"/>
            <a:lstStyle/>
            <a:p>
              <a:endParaRPr/>
            </a:p>
          </p:txBody>
        </p:sp>
        <p:sp>
          <p:nvSpPr>
            <p:cNvPr id="33" name="object 33"/>
            <p:cNvSpPr/>
            <p:nvPr/>
          </p:nvSpPr>
          <p:spPr>
            <a:xfrm>
              <a:off x="7647432" y="5300471"/>
              <a:ext cx="1675130" cy="47625"/>
            </a:xfrm>
            <a:custGeom>
              <a:avLst/>
              <a:gdLst/>
              <a:ahLst/>
              <a:cxnLst/>
              <a:rect l="l" t="t" r="r" b="b"/>
              <a:pathLst>
                <a:path w="1675129" h="47625">
                  <a:moveTo>
                    <a:pt x="1674876" y="0"/>
                  </a:moveTo>
                  <a:lnTo>
                    <a:pt x="0" y="0"/>
                  </a:lnTo>
                  <a:lnTo>
                    <a:pt x="0" y="22872"/>
                  </a:lnTo>
                  <a:lnTo>
                    <a:pt x="0" y="35052"/>
                  </a:lnTo>
                  <a:lnTo>
                    <a:pt x="0" y="47256"/>
                  </a:lnTo>
                  <a:lnTo>
                    <a:pt x="1674876" y="47256"/>
                  </a:lnTo>
                  <a:lnTo>
                    <a:pt x="1674876" y="35052"/>
                  </a:lnTo>
                  <a:lnTo>
                    <a:pt x="1674876" y="22872"/>
                  </a:lnTo>
                  <a:lnTo>
                    <a:pt x="1674876" y="0"/>
                  </a:lnTo>
                  <a:close/>
                </a:path>
              </a:pathLst>
            </a:custGeom>
            <a:solidFill>
              <a:srgbClr val="9EAFDB"/>
            </a:solidFill>
          </p:spPr>
          <p:txBody>
            <a:bodyPr wrap="square" lIns="0" tIns="0" rIns="0" bIns="0" rtlCol="0"/>
            <a:lstStyle/>
            <a:p>
              <a:endParaRPr/>
            </a:p>
          </p:txBody>
        </p:sp>
        <p:sp>
          <p:nvSpPr>
            <p:cNvPr id="34" name="object 34"/>
            <p:cNvSpPr/>
            <p:nvPr/>
          </p:nvSpPr>
          <p:spPr>
            <a:xfrm>
              <a:off x="7647432" y="5347716"/>
              <a:ext cx="1675130" cy="22860"/>
            </a:xfrm>
            <a:custGeom>
              <a:avLst/>
              <a:gdLst/>
              <a:ahLst/>
              <a:cxnLst/>
              <a:rect l="l" t="t" r="r" b="b"/>
              <a:pathLst>
                <a:path w="1675129" h="22860">
                  <a:moveTo>
                    <a:pt x="1674875" y="0"/>
                  </a:moveTo>
                  <a:lnTo>
                    <a:pt x="1674875" y="22860"/>
                  </a:lnTo>
                  <a:lnTo>
                    <a:pt x="0" y="22860"/>
                  </a:lnTo>
                  <a:lnTo>
                    <a:pt x="0" y="0"/>
                  </a:lnTo>
                  <a:lnTo>
                    <a:pt x="1674875" y="0"/>
                  </a:lnTo>
                  <a:close/>
                </a:path>
              </a:pathLst>
            </a:custGeom>
            <a:solidFill>
              <a:srgbClr val="9EAEDB"/>
            </a:solidFill>
          </p:spPr>
          <p:txBody>
            <a:bodyPr wrap="square" lIns="0" tIns="0" rIns="0" bIns="0" rtlCol="0"/>
            <a:lstStyle/>
            <a:p>
              <a:endParaRPr/>
            </a:p>
          </p:txBody>
        </p:sp>
        <p:sp>
          <p:nvSpPr>
            <p:cNvPr id="35" name="object 35"/>
            <p:cNvSpPr/>
            <p:nvPr/>
          </p:nvSpPr>
          <p:spPr>
            <a:xfrm>
              <a:off x="7647432" y="5370576"/>
              <a:ext cx="1675130" cy="10795"/>
            </a:xfrm>
            <a:custGeom>
              <a:avLst/>
              <a:gdLst/>
              <a:ahLst/>
              <a:cxnLst/>
              <a:rect l="l" t="t" r="r" b="b"/>
              <a:pathLst>
                <a:path w="1675129" h="10795">
                  <a:moveTo>
                    <a:pt x="1674875" y="0"/>
                  </a:moveTo>
                  <a:lnTo>
                    <a:pt x="1674875" y="10667"/>
                  </a:lnTo>
                  <a:lnTo>
                    <a:pt x="0" y="10667"/>
                  </a:lnTo>
                  <a:lnTo>
                    <a:pt x="0" y="0"/>
                  </a:lnTo>
                  <a:lnTo>
                    <a:pt x="1674875" y="0"/>
                  </a:lnTo>
                  <a:close/>
                </a:path>
              </a:pathLst>
            </a:custGeom>
            <a:solidFill>
              <a:srgbClr val="9CAEDB"/>
            </a:solidFill>
          </p:spPr>
          <p:txBody>
            <a:bodyPr wrap="square" lIns="0" tIns="0" rIns="0" bIns="0" rtlCol="0"/>
            <a:lstStyle/>
            <a:p>
              <a:endParaRPr/>
            </a:p>
          </p:txBody>
        </p:sp>
        <p:sp>
          <p:nvSpPr>
            <p:cNvPr id="36" name="object 36"/>
            <p:cNvSpPr/>
            <p:nvPr/>
          </p:nvSpPr>
          <p:spPr>
            <a:xfrm>
              <a:off x="7647432" y="5381256"/>
              <a:ext cx="1675130" cy="35560"/>
            </a:xfrm>
            <a:custGeom>
              <a:avLst/>
              <a:gdLst/>
              <a:ahLst/>
              <a:cxnLst/>
              <a:rect l="l" t="t" r="r" b="b"/>
              <a:pathLst>
                <a:path w="1675129" h="35560">
                  <a:moveTo>
                    <a:pt x="1674876" y="0"/>
                  </a:moveTo>
                  <a:lnTo>
                    <a:pt x="0" y="0"/>
                  </a:lnTo>
                  <a:lnTo>
                    <a:pt x="0" y="12179"/>
                  </a:lnTo>
                  <a:lnTo>
                    <a:pt x="0" y="35052"/>
                  </a:lnTo>
                  <a:lnTo>
                    <a:pt x="1674876" y="35052"/>
                  </a:lnTo>
                  <a:lnTo>
                    <a:pt x="1674876" y="12179"/>
                  </a:lnTo>
                  <a:lnTo>
                    <a:pt x="1674876" y="0"/>
                  </a:lnTo>
                  <a:close/>
                </a:path>
              </a:pathLst>
            </a:custGeom>
            <a:solidFill>
              <a:srgbClr val="9CACDA"/>
            </a:solidFill>
          </p:spPr>
          <p:txBody>
            <a:bodyPr wrap="square" lIns="0" tIns="0" rIns="0" bIns="0" rtlCol="0"/>
            <a:lstStyle/>
            <a:p>
              <a:endParaRPr/>
            </a:p>
          </p:txBody>
        </p:sp>
        <p:sp>
          <p:nvSpPr>
            <p:cNvPr id="37" name="object 37"/>
            <p:cNvSpPr/>
            <p:nvPr/>
          </p:nvSpPr>
          <p:spPr>
            <a:xfrm>
              <a:off x="7647432" y="5416296"/>
              <a:ext cx="1675130" cy="12700"/>
            </a:xfrm>
            <a:custGeom>
              <a:avLst/>
              <a:gdLst/>
              <a:ahLst/>
              <a:cxnLst/>
              <a:rect l="l" t="t" r="r" b="b"/>
              <a:pathLst>
                <a:path w="1675129" h="12700">
                  <a:moveTo>
                    <a:pt x="1674875" y="0"/>
                  </a:moveTo>
                  <a:lnTo>
                    <a:pt x="1674875" y="12191"/>
                  </a:lnTo>
                  <a:lnTo>
                    <a:pt x="0" y="12191"/>
                  </a:lnTo>
                  <a:lnTo>
                    <a:pt x="0" y="0"/>
                  </a:lnTo>
                  <a:lnTo>
                    <a:pt x="1674875" y="0"/>
                  </a:lnTo>
                  <a:close/>
                </a:path>
              </a:pathLst>
            </a:custGeom>
            <a:solidFill>
              <a:srgbClr val="9AACDA"/>
            </a:solidFill>
          </p:spPr>
          <p:txBody>
            <a:bodyPr wrap="square" lIns="0" tIns="0" rIns="0" bIns="0" rtlCol="0"/>
            <a:lstStyle/>
            <a:p>
              <a:endParaRPr/>
            </a:p>
          </p:txBody>
        </p:sp>
        <p:sp>
          <p:nvSpPr>
            <p:cNvPr id="38" name="object 38"/>
            <p:cNvSpPr/>
            <p:nvPr/>
          </p:nvSpPr>
          <p:spPr>
            <a:xfrm>
              <a:off x="7647432" y="5428488"/>
              <a:ext cx="1675130" cy="12700"/>
            </a:xfrm>
            <a:custGeom>
              <a:avLst/>
              <a:gdLst/>
              <a:ahLst/>
              <a:cxnLst/>
              <a:rect l="l" t="t" r="r" b="b"/>
              <a:pathLst>
                <a:path w="1675129" h="12700">
                  <a:moveTo>
                    <a:pt x="1674875" y="0"/>
                  </a:moveTo>
                  <a:lnTo>
                    <a:pt x="1674875" y="12192"/>
                  </a:lnTo>
                  <a:lnTo>
                    <a:pt x="0" y="12192"/>
                  </a:lnTo>
                  <a:lnTo>
                    <a:pt x="0" y="0"/>
                  </a:lnTo>
                  <a:lnTo>
                    <a:pt x="1674875" y="0"/>
                  </a:lnTo>
                  <a:close/>
                </a:path>
              </a:pathLst>
            </a:custGeom>
            <a:solidFill>
              <a:srgbClr val="9AACD8"/>
            </a:solidFill>
          </p:spPr>
          <p:txBody>
            <a:bodyPr wrap="square" lIns="0" tIns="0" rIns="0" bIns="0" rtlCol="0"/>
            <a:lstStyle/>
            <a:p>
              <a:endParaRPr/>
            </a:p>
          </p:txBody>
        </p:sp>
        <p:sp>
          <p:nvSpPr>
            <p:cNvPr id="39" name="object 39"/>
            <p:cNvSpPr/>
            <p:nvPr/>
          </p:nvSpPr>
          <p:spPr>
            <a:xfrm>
              <a:off x="7647432" y="5440680"/>
              <a:ext cx="1675130" cy="22860"/>
            </a:xfrm>
            <a:custGeom>
              <a:avLst/>
              <a:gdLst/>
              <a:ahLst/>
              <a:cxnLst/>
              <a:rect l="l" t="t" r="r" b="b"/>
              <a:pathLst>
                <a:path w="1675129" h="22860">
                  <a:moveTo>
                    <a:pt x="1674875" y="0"/>
                  </a:moveTo>
                  <a:lnTo>
                    <a:pt x="1674875" y="22859"/>
                  </a:lnTo>
                  <a:lnTo>
                    <a:pt x="0" y="22859"/>
                  </a:lnTo>
                  <a:lnTo>
                    <a:pt x="0" y="0"/>
                  </a:lnTo>
                  <a:lnTo>
                    <a:pt x="1674875" y="0"/>
                  </a:lnTo>
                  <a:close/>
                </a:path>
              </a:pathLst>
            </a:custGeom>
            <a:solidFill>
              <a:srgbClr val="9AAAD8"/>
            </a:solidFill>
          </p:spPr>
          <p:txBody>
            <a:bodyPr wrap="square" lIns="0" tIns="0" rIns="0" bIns="0" rtlCol="0"/>
            <a:lstStyle/>
            <a:p>
              <a:endParaRPr/>
            </a:p>
          </p:txBody>
        </p:sp>
        <p:sp>
          <p:nvSpPr>
            <p:cNvPr id="40" name="object 40"/>
            <p:cNvSpPr/>
            <p:nvPr/>
          </p:nvSpPr>
          <p:spPr>
            <a:xfrm>
              <a:off x="7647432" y="5463539"/>
              <a:ext cx="1675130" cy="22860"/>
            </a:xfrm>
            <a:custGeom>
              <a:avLst/>
              <a:gdLst/>
              <a:ahLst/>
              <a:cxnLst/>
              <a:rect l="l" t="t" r="r" b="b"/>
              <a:pathLst>
                <a:path w="1675129" h="22860">
                  <a:moveTo>
                    <a:pt x="1674875" y="0"/>
                  </a:moveTo>
                  <a:lnTo>
                    <a:pt x="1674875" y="22860"/>
                  </a:lnTo>
                  <a:lnTo>
                    <a:pt x="0" y="22860"/>
                  </a:lnTo>
                  <a:lnTo>
                    <a:pt x="0" y="0"/>
                  </a:lnTo>
                  <a:lnTo>
                    <a:pt x="1674875" y="0"/>
                  </a:lnTo>
                  <a:close/>
                </a:path>
              </a:pathLst>
            </a:custGeom>
            <a:solidFill>
              <a:srgbClr val="99AAD8"/>
            </a:solidFill>
          </p:spPr>
          <p:txBody>
            <a:bodyPr wrap="square" lIns="0" tIns="0" rIns="0" bIns="0" rtlCol="0"/>
            <a:lstStyle/>
            <a:p>
              <a:endParaRPr/>
            </a:p>
          </p:txBody>
        </p:sp>
        <p:sp>
          <p:nvSpPr>
            <p:cNvPr id="41" name="object 41"/>
            <p:cNvSpPr/>
            <p:nvPr/>
          </p:nvSpPr>
          <p:spPr>
            <a:xfrm>
              <a:off x="7647432" y="5486412"/>
              <a:ext cx="1675130" cy="35560"/>
            </a:xfrm>
            <a:custGeom>
              <a:avLst/>
              <a:gdLst/>
              <a:ahLst/>
              <a:cxnLst/>
              <a:rect l="l" t="t" r="r" b="b"/>
              <a:pathLst>
                <a:path w="1675129" h="35560">
                  <a:moveTo>
                    <a:pt x="1674876" y="0"/>
                  </a:moveTo>
                  <a:lnTo>
                    <a:pt x="0" y="0"/>
                  </a:lnTo>
                  <a:lnTo>
                    <a:pt x="0" y="19812"/>
                  </a:lnTo>
                  <a:lnTo>
                    <a:pt x="0" y="35052"/>
                  </a:lnTo>
                  <a:lnTo>
                    <a:pt x="1674876" y="35052"/>
                  </a:lnTo>
                  <a:lnTo>
                    <a:pt x="1674876" y="19812"/>
                  </a:lnTo>
                  <a:lnTo>
                    <a:pt x="1674876" y="0"/>
                  </a:lnTo>
                  <a:close/>
                </a:path>
              </a:pathLst>
            </a:custGeom>
            <a:solidFill>
              <a:srgbClr val="97A8D8"/>
            </a:solidFill>
          </p:spPr>
          <p:txBody>
            <a:bodyPr wrap="square" lIns="0" tIns="0" rIns="0" bIns="0" rtlCol="0"/>
            <a:lstStyle/>
            <a:p>
              <a:endParaRPr/>
            </a:p>
          </p:txBody>
        </p:sp>
        <p:sp>
          <p:nvSpPr>
            <p:cNvPr id="42" name="object 42"/>
            <p:cNvSpPr/>
            <p:nvPr/>
          </p:nvSpPr>
          <p:spPr>
            <a:xfrm>
              <a:off x="7647432" y="5521464"/>
              <a:ext cx="1675130" cy="35560"/>
            </a:xfrm>
            <a:custGeom>
              <a:avLst/>
              <a:gdLst/>
              <a:ahLst/>
              <a:cxnLst/>
              <a:rect l="l" t="t" r="r" b="b"/>
              <a:pathLst>
                <a:path w="1675129" h="35560">
                  <a:moveTo>
                    <a:pt x="1674876" y="0"/>
                  </a:moveTo>
                  <a:lnTo>
                    <a:pt x="0" y="0"/>
                  </a:lnTo>
                  <a:lnTo>
                    <a:pt x="0" y="15240"/>
                  </a:lnTo>
                  <a:lnTo>
                    <a:pt x="0" y="35039"/>
                  </a:lnTo>
                  <a:lnTo>
                    <a:pt x="1674876" y="35039"/>
                  </a:lnTo>
                  <a:lnTo>
                    <a:pt x="1674876" y="15240"/>
                  </a:lnTo>
                  <a:lnTo>
                    <a:pt x="1674876" y="0"/>
                  </a:lnTo>
                  <a:close/>
                </a:path>
              </a:pathLst>
            </a:custGeom>
            <a:solidFill>
              <a:srgbClr val="95A8D8"/>
            </a:solidFill>
          </p:spPr>
          <p:txBody>
            <a:bodyPr wrap="square" lIns="0" tIns="0" rIns="0" bIns="0" rtlCol="0"/>
            <a:lstStyle/>
            <a:p>
              <a:endParaRPr/>
            </a:p>
          </p:txBody>
        </p:sp>
        <p:sp>
          <p:nvSpPr>
            <p:cNvPr id="43" name="object 43"/>
            <p:cNvSpPr/>
            <p:nvPr/>
          </p:nvSpPr>
          <p:spPr>
            <a:xfrm>
              <a:off x="7647432" y="5556504"/>
              <a:ext cx="1675130" cy="23495"/>
            </a:xfrm>
            <a:custGeom>
              <a:avLst/>
              <a:gdLst/>
              <a:ahLst/>
              <a:cxnLst/>
              <a:rect l="l" t="t" r="r" b="b"/>
              <a:pathLst>
                <a:path w="1675129" h="23495">
                  <a:moveTo>
                    <a:pt x="1674876" y="0"/>
                  </a:moveTo>
                  <a:lnTo>
                    <a:pt x="0" y="0"/>
                  </a:lnTo>
                  <a:lnTo>
                    <a:pt x="0" y="10668"/>
                  </a:lnTo>
                  <a:lnTo>
                    <a:pt x="0" y="22872"/>
                  </a:lnTo>
                  <a:lnTo>
                    <a:pt x="1674876" y="22872"/>
                  </a:lnTo>
                  <a:lnTo>
                    <a:pt x="1674876" y="10668"/>
                  </a:lnTo>
                  <a:lnTo>
                    <a:pt x="1674876" y="0"/>
                  </a:lnTo>
                  <a:close/>
                </a:path>
              </a:pathLst>
            </a:custGeom>
            <a:solidFill>
              <a:srgbClr val="93A7D8"/>
            </a:solidFill>
          </p:spPr>
          <p:txBody>
            <a:bodyPr wrap="square" lIns="0" tIns="0" rIns="0" bIns="0" rtlCol="0"/>
            <a:lstStyle/>
            <a:p>
              <a:endParaRPr/>
            </a:p>
          </p:txBody>
        </p:sp>
        <p:sp>
          <p:nvSpPr>
            <p:cNvPr id="44" name="object 44"/>
            <p:cNvSpPr/>
            <p:nvPr/>
          </p:nvSpPr>
          <p:spPr>
            <a:xfrm>
              <a:off x="7647432" y="5579364"/>
              <a:ext cx="1675130" cy="22860"/>
            </a:xfrm>
            <a:custGeom>
              <a:avLst/>
              <a:gdLst/>
              <a:ahLst/>
              <a:cxnLst/>
              <a:rect l="l" t="t" r="r" b="b"/>
              <a:pathLst>
                <a:path w="1675129" h="22860">
                  <a:moveTo>
                    <a:pt x="1674875" y="0"/>
                  </a:moveTo>
                  <a:lnTo>
                    <a:pt x="1674875" y="22859"/>
                  </a:lnTo>
                  <a:lnTo>
                    <a:pt x="0" y="22859"/>
                  </a:lnTo>
                  <a:lnTo>
                    <a:pt x="0" y="0"/>
                  </a:lnTo>
                  <a:lnTo>
                    <a:pt x="1674875" y="0"/>
                  </a:lnTo>
                  <a:close/>
                </a:path>
              </a:pathLst>
            </a:custGeom>
            <a:solidFill>
              <a:srgbClr val="93A5D8"/>
            </a:solidFill>
          </p:spPr>
          <p:txBody>
            <a:bodyPr wrap="square" lIns="0" tIns="0" rIns="0" bIns="0" rtlCol="0"/>
            <a:lstStyle/>
            <a:p>
              <a:endParaRPr/>
            </a:p>
          </p:txBody>
        </p:sp>
        <p:sp>
          <p:nvSpPr>
            <p:cNvPr id="45" name="object 45"/>
            <p:cNvSpPr/>
            <p:nvPr/>
          </p:nvSpPr>
          <p:spPr>
            <a:xfrm>
              <a:off x="7647432" y="5602223"/>
              <a:ext cx="1675130" cy="23495"/>
            </a:xfrm>
            <a:custGeom>
              <a:avLst/>
              <a:gdLst/>
              <a:ahLst/>
              <a:cxnLst/>
              <a:rect l="l" t="t" r="r" b="b"/>
              <a:pathLst>
                <a:path w="1675129" h="23495">
                  <a:moveTo>
                    <a:pt x="1674876" y="0"/>
                  </a:moveTo>
                  <a:lnTo>
                    <a:pt x="0" y="0"/>
                  </a:lnTo>
                  <a:lnTo>
                    <a:pt x="0" y="12204"/>
                  </a:lnTo>
                  <a:lnTo>
                    <a:pt x="0" y="22872"/>
                  </a:lnTo>
                  <a:lnTo>
                    <a:pt x="1674876" y="22872"/>
                  </a:lnTo>
                  <a:lnTo>
                    <a:pt x="1674876" y="12204"/>
                  </a:lnTo>
                  <a:lnTo>
                    <a:pt x="1674876" y="0"/>
                  </a:lnTo>
                  <a:close/>
                </a:path>
              </a:pathLst>
            </a:custGeom>
            <a:solidFill>
              <a:srgbClr val="91A5D8"/>
            </a:solidFill>
          </p:spPr>
          <p:txBody>
            <a:bodyPr wrap="square" lIns="0" tIns="0" rIns="0" bIns="0" rtlCol="0"/>
            <a:lstStyle/>
            <a:p>
              <a:endParaRPr/>
            </a:p>
          </p:txBody>
        </p:sp>
        <p:sp>
          <p:nvSpPr>
            <p:cNvPr id="46" name="object 46"/>
            <p:cNvSpPr/>
            <p:nvPr/>
          </p:nvSpPr>
          <p:spPr>
            <a:xfrm>
              <a:off x="7647432" y="5625096"/>
              <a:ext cx="1675130" cy="22860"/>
            </a:xfrm>
            <a:custGeom>
              <a:avLst/>
              <a:gdLst/>
              <a:ahLst/>
              <a:cxnLst/>
              <a:rect l="l" t="t" r="r" b="b"/>
              <a:pathLst>
                <a:path w="1675129" h="22860">
                  <a:moveTo>
                    <a:pt x="1674876" y="0"/>
                  </a:moveTo>
                  <a:lnTo>
                    <a:pt x="0" y="0"/>
                  </a:lnTo>
                  <a:lnTo>
                    <a:pt x="0" y="19812"/>
                  </a:lnTo>
                  <a:lnTo>
                    <a:pt x="0" y="22860"/>
                  </a:lnTo>
                  <a:lnTo>
                    <a:pt x="1674876" y="22860"/>
                  </a:lnTo>
                  <a:lnTo>
                    <a:pt x="1674876" y="19812"/>
                  </a:lnTo>
                  <a:lnTo>
                    <a:pt x="1674876" y="0"/>
                  </a:lnTo>
                  <a:close/>
                </a:path>
              </a:pathLst>
            </a:custGeom>
            <a:solidFill>
              <a:srgbClr val="90A5D8"/>
            </a:solidFill>
          </p:spPr>
          <p:txBody>
            <a:bodyPr wrap="square" lIns="0" tIns="0" rIns="0" bIns="0" rtlCol="0"/>
            <a:lstStyle/>
            <a:p>
              <a:endParaRPr/>
            </a:p>
          </p:txBody>
        </p:sp>
        <p:sp>
          <p:nvSpPr>
            <p:cNvPr id="47" name="object 47"/>
            <p:cNvSpPr/>
            <p:nvPr/>
          </p:nvSpPr>
          <p:spPr>
            <a:xfrm>
              <a:off x="7647432" y="5647944"/>
              <a:ext cx="1675130" cy="12700"/>
            </a:xfrm>
            <a:custGeom>
              <a:avLst/>
              <a:gdLst/>
              <a:ahLst/>
              <a:cxnLst/>
              <a:rect l="l" t="t" r="r" b="b"/>
              <a:pathLst>
                <a:path w="1675129" h="12700">
                  <a:moveTo>
                    <a:pt x="1674875" y="0"/>
                  </a:moveTo>
                  <a:lnTo>
                    <a:pt x="1674875" y="12191"/>
                  </a:lnTo>
                  <a:lnTo>
                    <a:pt x="0" y="12191"/>
                  </a:lnTo>
                  <a:lnTo>
                    <a:pt x="0" y="0"/>
                  </a:lnTo>
                  <a:lnTo>
                    <a:pt x="1674875" y="0"/>
                  </a:lnTo>
                  <a:close/>
                </a:path>
              </a:pathLst>
            </a:custGeom>
            <a:solidFill>
              <a:srgbClr val="90A3D8"/>
            </a:solidFill>
          </p:spPr>
          <p:txBody>
            <a:bodyPr wrap="square" lIns="0" tIns="0" rIns="0" bIns="0" rtlCol="0"/>
            <a:lstStyle/>
            <a:p>
              <a:endParaRPr/>
            </a:p>
          </p:txBody>
        </p:sp>
        <p:sp>
          <p:nvSpPr>
            <p:cNvPr id="48" name="object 48"/>
            <p:cNvSpPr/>
            <p:nvPr/>
          </p:nvSpPr>
          <p:spPr>
            <a:xfrm>
              <a:off x="7647432" y="5660148"/>
              <a:ext cx="1675130" cy="35560"/>
            </a:xfrm>
            <a:custGeom>
              <a:avLst/>
              <a:gdLst/>
              <a:ahLst/>
              <a:cxnLst/>
              <a:rect l="l" t="t" r="r" b="b"/>
              <a:pathLst>
                <a:path w="1675129" h="35560">
                  <a:moveTo>
                    <a:pt x="1674876" y="0"/>
                  </a:moveTo>
                  <a:lnTo>
                    <a:pt x="0" y="0"/>
                  </a:lnTo>
                  <a:lnTo>
                    <a:pt x="0" y="12192"/>
                  </a:lnTo>
                  <a:lnTo>
                    <a:pt x="0" y="15240"/>
                  </a:lnTo>
                  <a:lnTo>
                    <a:pt x="0" y="35039"/>
                  </a:lnTo>
                  <a:lnTo>
                    <a:pt x="1674876" y="35039"/>
                  </a:lnTo>
                  <a:lnTo>
                    <a:pt x="1674876" y="15240"/>
                  </a:lnTo>
                  <a:lnTo>
                    <a:pt x="1674876" y="12192"/>
                  </a:lnTo>
                  <a:lnTo>
                    <a:pt x="1674876" y="0"/>
                  </a:lnTo>
                  <a:close/>
                </a:path>
              </a:pathLst>
            </a:custGeom>
            <a:solidFill>
              <a:srgbClr val="8EA3D8"/>
            </a:solidFill>
          </p:spPr>
          <p:txBody>
            <a:bodyPr wrap="square" lIns="0" tIns="0" rIns="0" bIns="0" rtlCol="0"/>
            <a:lstStyle/>
            <a:p>
              <a:endParaRPr/>
            </a:p>
          </p:txBody>
        </p:sp>
        <p:sp>
          <p:nvSpPr>
            <p:cNvPr id="49" name="object 49"/>
            <p:cNvSpPr/>
            <p:nvPr/>
          </p:nvSpPr>
          <p:spPr>
            <a:xfrm>
              <a:off x="7647432" y="5695187"/>
              <a:ext cx="1675130" cy="43180"/>
            </a:xfrm>
            <a:custGeom>
              <a:avLst/>
              <a:gdLst/>
              <a:ahLst/>
              <a:cxnLst/>
              <a:rect l="l" t="t" r="r" b="b"/>
              <a:pathLst>
                <a:path w="1675129" h="43179">
                  <a:moveTo>
                    <a:pt x="1674876" y="0"/>
                  </a:moveTo>
                  <a:lnTo>
                    <a:pt x="0" y="0"/>
                  </a:lnTo>
                  <a:lnTo>
                    <a:pt x="0" y="22872"/>
                  </a:lnTo>
                  <a:lnTo>
                    <a:pt x="0" y="42684"/>
                  </a:lnTo>
                  <a:lnTo>
                    <a:pt x="1674876" y="42684"/>
                  </a:lnTo>
                  <a:lnTo>
                    <a:pt x="1674876" y="22872"/>
                  </a:lnTo>
                  <a:lnTo>
                    <a:pt x="1674876" y="0"/>
                  </a:lnTo>
                  <a:close/>
                </a:path>
              </a:pathLst>
            </a:custGeom>
            <a:solidFill>
              <a:srgbClr val="8CA1D8"/>
            </a:solidFill>
          </p:spPr>
          <p:txBody>
            <a:bodyPr wrap="square" lIns="0" tIns="0" rIns="0" bIns="0" rtlCol="0"/>
            <a:lstStyle/>
            <a:p>
              <a:endParaRPr/>
            </a:p>
          </p:txBody>
        </p:sp>
        <p:sp>
          <p:nvSpPr>
            <p:cNvPr id="50" name="object 50"/>
            <p:cNvSpPr/>
            <p:nvPr/>
          </p:nvSpPr>
          <p:spPr>
            <a:xfrm>
              <a:off x="7647432" y="5737860"/>
              <a:ext cx="1675130" cy="15240"/>
            </a:xfrm>
            <a:custGeom>
              <a:avLst/>
              <a:gdLst/>
              <a:ahLst/>
              <a:cxnLst/>
              <a:rect l="l" t="t" r="r" b="b"/>
              <a:pathLst>
                <a:path w="1675129" h="15239">
                  <a:moveTo>
                    <a:pt x="1674875" y="0"/>
                  </a:moveTo>
                  <a:lnTo>
                    <a:pt x="1674875" y="15239"/>
                  </a:lnTo>
                  <a:lnTo>
                    <a:pt x="0" y="15239"/>
                  </a:lnTo>
                  <a:lnTo>
                    <a:pt x="0" y="0"/>
                  </a:lnTo>
                  <a:lnTo>
                    <a:pt x="1674875" y="0"/>
                  </a:lnTo>
                  <a:close/>
                </a:path>
              </a:pathLst>
            </a:custGeom>
            <a:solidFill>
              <a:srgbClr val="8AA1D8"/>
            </a:solidFill>
          </p:spPr>
          <p:txBody>
            <a:bodyPr wrap="square" lIns="0" tIns="0" rIns="0" bIns="0" rtlCol="0"/>
            <a:lstStyle/>
            <a:p>
              <a:endParaRPr/>
            </a:p>
          </p:txBody>
        </p:sp>
        <p:sp>
          <p:nvSpPr>
            <p:cNvPr id="51" name="object 51"/>
            <p:cNvSpPr/>
            <p:nvPr/>
          </p:nvSpPr>
          <p:spPr>
            <a:xfrm>
              <a:off x="7647432" y="5753112"/>
              <a:ext cx="1675130" cy="35560"/>
            </a:xfrm>
            <a:custGeom>
              <a:avLst/>
              <a:gdLst/>
              <a:ahLst/>
              <a:cxnLst/>
              <a:rect l="l" t="t" r="r" b="b"/>
              <a:pathLst>
                <a:path w="1675129" h="35560">
                  <a:moveTo>
                    <a:pt x="1674876" y="0"/>
                  </a:moveTo>
                  <a:lnTo>
                    <a:pt x="0" y="0"/>
                  </a:lnTo>
                  <a:lnTo>
                    <a:pt x="0" y="15227"/>
                  </a:lnTo>
                  <a:lnTo>
                    <a:pt x="0" y="35052"/>
                  </a:lnTo>
                  <a:lnTo>
                    <a:pt x="1674876" y="35052"/>
                  </a:lnTo>
                  <a:lnTo>
                    <a:pt x="1674876" y="15227"/>
                  </a:lnTo>
                  <a:lnTo>
                    <a:pt x="1674876" y="0"/>
                  </a:lnTo>
                  <a:close/>
                </a:path>
              </a:pathLst>
            </a:custGeom>
            <a:solidFill>
              <a:srgbClr val="89A0D6"/>
            </a:solidFill>
          </p:spPr>
          <p:txBody>
            <a:bodyPr wrap="square" lIns="0" tIns="0" rIns="0" bIns="0" rtlCol="0"/>
            <a:lstStyle/>
            <a:p>
              <a:endParaRPr/>
            </a:p>
          </p:txBody>
        </p:sp>
        <p:sp>
          <p:nvSpPr>
            <p:cNvPr id="52" name="object 52"/>
            <p:cNvSpPr/>
            <p:nvPr/>
          </p:nvSpPr>
          <p:spPr>
            <a:xfrm>
              <a:off x="7647432" y="5788164"/>
              <a:ext cx="1675130" cy="33655"/>
            </a:xfrm>
            <a:custGeom>
              <a:avLst/>
              <a:gdLst/>
              <a:ahLst/>
              <a:cxnLst/>
              <a:rect l="l" t="t" r="r" b="b"/>
              <a:pathLst>
                <a:path w="1675129" h="33654">
                  <a:moveTo>
                    <a:pt x="1674876" y="0"/>
                  </a:moveTo>
                  <a:lnTo>
                    <a:pt x="0" y="0"/>
                  </a:lnTo>
                  <a:lnTo>
                    <a:pt x="0" y="22860"/>
                  </a:lnTo>
                  <a:lnTo>
                    <a:pt x="0" y="33528"/>
                  </a:lnTo>
                  <a:lnTo>
                    <a:pt x="1674876" y="33528"/>
                  </a:lnTo>
                  <a:lnTo>
                    <a:pt x="1674876" y="22860"/>
                  </a:lnTo>
                  <a:lnTo>
                    <a:pt x="1674876" y="0"/>
                  </a:lnTo>
                  <a:close/>
                </a:path>
              </a:pathLst>
            </a:custGeom>
            <a:solidFill>
              <a:srgbClr val="879ED6"/>
            </a:solidFill>
          </p:spPr>
          <p:txBody>
            <a:bodyPr wrap="square" lIns="0" tIns="0" rIns="0" bIns="0" rtlCol="0"/>
            <a:lstStyle/>
            <a:p>
              <a:endParaRPr/>
            </a:p>
          </p:txBody>
        </p:sp>
        <p:sp>
          <p:nvSpPr>
            <p:cNvPr id="53" name="object 53"/>
            <p:cNvSpPr/>
            <p:nvPr/>
          </p:nvSpPr>
          <p:spPr>
            <a:xfrm>
              <a:off x="7647431" y="5079492"/>
              <a:ext cx="1675130" cy="742315"/>
            </a:xfrm>
            <a:custGeom>
              <a:avLst/>
              <a:gdLst/>
              <a:ahLst/>
              <a:cxnLst/>
              <a:rect l="l" t="t" r="r" b="b"/>
              <a:pathLst>
                <a:path w="1675129" h="742314">
                  <a:moveTo>
                    <a:pt x="0" y="0"/>
                  </a:moveTo>
                  <a:lnTo>
                    <a:pt x="1674875" y="0"/>
                  </a:lnTo>
                  <a:lnTo>
                    <a:pt x="1674875" y="742187"/>
                  </a:lnTo>
                  <a:lnTo>
                    <a:pt x="0" y="742187"/>
                  </a:lnTo>
                  <a:lnTo>
                    <a:pt x="0" y="0"/>
                  </a:lnTo>
                  <a:close/>
                </a:path>
              </a:pathLst>
            </a:custGeom>
            <a:ln w="4572">
              <a:solidFill>
                <a:srgbClr val="4472C3"/>
              </a:solidFill>
            </a:ln>
          </p:spPr>
          <p:txBody>
            <a:bodyPr wrap="square" lIns="0" tIns="0" rIns="0" bIns="0" rtlCol="0"/>
            <a:lstStyle/>
            <a:p>
              <a:endParaRPr/>
            </a:p>
          </p:txBody>
        </p:sp>
      </p:grpSp>
      <p:sp>
        <p:nvSpPr>
          <p:cNvPr id="54" name="object 54"/>
          <p:cNvSpPr txBox="1"/>
          <p:nvPr/>
        </p:nvSpPr>
        <p:spPr>
          <a:xfrm>
            <a:off x="8387715" y="5884106"/>
            <a:ext cx="1670685" cy="551180"/>
          </a:xfrm>
          <a:prstGeom prst="rect">
            <a:avLst/>
          </a:prstGeom>
          <a:solidFill>
            <a:srgbClr val="AABFE4"/>
          </a:solidFill>
        </p:spPr>
        <p:txBody>
          <a:bodyPr vert="horz" wrap="square" lIns="0" tIns="32384" rIns="0" bIns="0" rtlCol="0">
            <a:spAutoFit/>
          </a:bodyPr>
          <a:lstStyle/>
          <a:p>
            <a:pPr marL="325120">
              <a:lnSpc>
                <a:spcPct val="100000"/>
              </a:lnSpc>
              <a:spcBef>
                <a:spcPts val="254"/>
              </a:spcBef>
            </a:pPr>
            <a:r>
              <a:rPr sz="2300" b="1" spc="-10" dirty="0">
                <a:latin typeface="Calibri"/>
                <a:cs typeface="Calibri"/>
              </a:rPr>
              <a:t>PowerBi</a:t>
            </a:r>
            <a:endParaRPr sz="2300" dirty="0">
              <a:latin typeface="Calibri"/>
              <a:cs typeface="Calibri"/>
            </a:endParaRPr>
          </a:p>
        </p:txBody>
      </p:sp>
      <p:graphicFrame>
        <p:nvGraphicFramePr>
          <p:cNvPr id="57" name="Chart 56">
            <a:extLst>
              <a:ext uri="{FF2B5EF4-FFF2-40B4-BE49-F238E27FC236}">
                <a16:creationId xmlns:a16="http://schemas.microsoft.com/office/drawing/2014/main" id="{38763221-DEFB-27BE-93B9-9E4AAAD5FB13}"/>
              </a:ext>
            </a:extLst>
          </p:cNvPr>
          <p:cNvGraphicFramePr>
            <a:graphicFrameLocks/>
          </p:cNvGraphicFramePr>
          <p:nvPr>
            <p:extLst>
              <p:ext uri="{D42A27DB-BD31-4B8C-83A1-F6EECF244321}">
                <p14:modId xmlns:p14="http://schemas.microsoft.com/office/powerpoint/2010/main" val="3825370543"/>
              </p:ext>
            </p:extLst>
          </p:nvPr>
        </p:nvGraphicFramePr>
        <p:xfrm>
          <a:off x="914400" y="2000943"/>
          <a:ext cx="7010400" cy="413392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3" y="1293114"/>
            <a:ext cx="2322830" cy="561340"/>
            <a:chOff x="-5333" y="1293114"/>
            <a:chExt cx="2322830" cy="561340"/>
          </a:xfrm>
        </p:grpSpPr>
        <p:sp>
          <p:nvSpPr>
            <p:cNvPr id="3" name="object 3"/>
            <p:cNvSpPr/>
            <p:nvPr/>
          </p:nvSpPr>
          <p:spPr>
            <a:xfrm>
              <a:off x="0" y="1298448"/>
              <a:ext cx="2312035" cy="550545"/>
            </a:xfrm>
            <a:custGeom>
              <a:avLst/>
              <a:gdLst/>
              <a:ahLst/>
              <a:cxnLst/>
              <a:rect l="l" t="t" r="r" b="b"/>
              <a:pathLst>
                <a:path w="2312035" h="550544">
                  <a:moveTo>
                    <a:pt x="2037587" y="550163"/>
                  </a:moveTo>
                  <a:lnTo>
                    <a:pt x="0" y="550163"/>
                  </a:lnTo>
                  <a:lnTo>
                    <a:pt x="0" y="0"/>
                  </a:lnTo>
                  <a:lnTo>
                    <a:pt x="2037587" y="0"/>
                  </a:lnTo>
                  <a:lnTo>
                    <a:pt x="2311908" y="275843"/>
                  </a:lnTo>
                  <a:lnTo>
                    <a:pt x="2037587" y="550163"/>
                  </a:lnTo>
                  <a:close/>
                </a:path>
              </a:pathLst>
            </a:custGeom>
            <a:solidFill>
              <a:srgbClr val="4472C3"/>
            </a:solidFill>
          </p:spPr>
          <p:txBody>
            <a:bodyPr wrap="square" lIns="0" tIns="0" rIns="0" bIns="0" rtlCol="0"/>
            <a:lstStyle/>
            <a:p>
              <a:endParaRPr dirty="0"/>
            </a:p>
          </p:txBody>
        </p:sp>
        <p:sp>
          <p:nvSpPr>
            <p:cNvPr id="4" name="object 4"/>
            <p:cNvSpPr/>
            <p:nvPr/>
          </p:nvSpPr>
          <p:spPr>
            <a:xfrm>
              <a:off x="0" y="1298448"/>
              <a:ext cx="2312035" cy="550545"/>
            </a:xfrm>
            <a:custGeom>
              <a:avLst/>
              <a:gdLst/>
              <a:ahLst/>
              <a:cxnLst/>
              <a:rect l="l" t="t" r="r" b="b"/>
              <a:pathLst>
                <a:path w="2312035" h="550544">
                  <a:moveTo>
                    <a:pt x="0" y="0"/>
                  </a:moveTo>
                  <a:lnTo>
                    <a:pt x="2037587" y="0"/>
                  </a:lnTo>
                  <a:lnTo>
                    <a:pt x="2311908" y="275843"/>
                  </a:lnTo>
                  <a:lnTo>
                    <a:pt x="2037587" y="550163"/>
                  </a:lnTo>
                  <a:lnTo>
                    <a:pt x="0" y="550163"/>
                  </a:lnTo>
                  <a:lnTo>
                    <a:pt x="0" y="0"/>
                  </a:lnTo>
                  <a:close/>
                </a:path>
              </a:pathLst>
            </a:custGeom>
            <a:ln w="10668">
              <a:solidFill>
                <a:srgbClr val="162B50"/>
              </a:solidFill>
            </a:ln>
          </p:spPr>
          <p:txBody>
            <a:bodyPr wrap="square" lIns="0" tIns="0" rIns="0" bIns="0" rtlCol="0"/>
            <a:lstStyle/>
            <a:p>
              <a:endParaRPr/>
            </a:p>
          </p:txBody>
        </p:sp>
      </p:grpSp>
      <p:sp>
        <p:nvSpPr>
          <p:cNvPr id="5" name="object 5"/>
          <p:cNvSpPr txBox="1">
            <a:spLocks noGrp="1"/>
          </p:cNvSpPr>
          <p:nvPr>
            <p:ph type="title"/>
          </p:nvPr>
        </p:nvSpPr>
        <p:spPr>
          <a:xfrm>
            <a:off x="453713" y="1201989"/>
            <a:ext cx="9150973" cy="565526"/>
          </a:xfrm>
          <a:prstGeom prst="rect">
            <a:avLst/>
          </a:prstGeom>
        </p:spPr>
        <p:txBody>
          <a:bodyPr vert="horz" wrap="square" lIns="0" tIns="156197" rIns="0" bIns="0" rtlCol="0">
            <a:spAutoFit/>
          </a:bodyPr>
          <a:lstStyle/>
          <a:p>
            <a:pPr marL="12700">
              <a:lnSpc>
                <a:spcPct val="100000"/>
              </a:lnSpc>
              <a:spcBef>
                <a:spcPts val="90"/>
              </a:spcBef>
            </a:pPr>
            <a:r>
              <a:rPr sz="2650" b="0" dirty="0">
                <a:latin typeface="Arial MT"/>
                <a:cs typeface="Arial MT"/>
              </a:rPr>
              <a:t>KPI’s</a:t>
            </a:r>
            <a:r>
              <a:rPr sz="2650" b="0" spc="-114" dirty="0">
                <a:latin typeface="Arial MT"/>
                <a:cs typeface="Arial MT"/>
              </a:rPr>
              <a:t> </a:t>
            </a:r>
            <a:r>
              <a:rPr sz="2650" b="0" spc="-25" dirty="0">
                <a:latin typeface="Arial MT"/>
                <a:cs typeface="Arial MT"/>
              </a:rPr>
              <a:t>0</a:t>
            </a:r>
            <a:r>
              <a:rPr lang="en-IN" sz="2650" b="0" spc="-25" dirty="0">
                <a:latin typeface="Arial MT"/>
                <a:cs typeface="Arial MT"/>
              </a:rPr>
              <a:t>4</a:t>
            </a:r>
            <a:endParaRPr sz="2650" dirty="0">
              <a:latin typeface="Arial MT"/>
              <a:cs typeface="Arial MT"/>
            </a:endParaRPr>
          </a:p>
        </p:txBody>
      </p:sp>
      <p:grpSp>
        <p:nvGrpSpPr>
          <p:cNvPr id="6" name="object 6"/>
          <p:cNvGrpSpPr/>
          <p:nvPr/>
        </p:nvGrpSpPr>
        <p:grpSpPr>
          <a:xfrm>
            <a:off x="121157" y="3484626"/>
            <a:ext cx="379730" cy="756285"/>
            <a:chOff x="121157" y="3484626"/>
            <a:chExt cx="379730" cy="756285"/>
          </a:xfrm>
        </p:grpSpPr>
        <p:sp>
          <p:nvSpPr>
            <p:cNvPr id="7" name="object 7"/>
            <p:cNvSpPr/>
            <p:nvPr/>
          </p:nvSpPr>
          <p:spPr>
            <a:xfrm>
              <a:off x="126491" y="3489960"/>
              <a:ext cx="368935" cy="745490"/>
            </a:xfrm>
            <a:custGeom>
              <a:avLst/>
              <a:gdLst/>
              <a:ahLst/>
              <a:cxnLst/>
              <a:rect l="l" t="t" r="r" b="b"/>
              <a:pathLst>
                <a:path w="368934" h="745489">
                  <a:moveTo>
                    <a:pt x="361188" y="745236"/>
                  </a:moveTo>
                  <a:lnTo>
                    <a:pt x="0" y="448056"/>
                  </a:lnTo>
                  <a:lnTo>
                    <a:pt x="368808" y="0"/>
                  </a:lnTo>
                  <a:lnTo>
                    <a:pt x="365759" y="248412"/>
                  </a:lnTo>
                  <a:lnTo>
                    <a:pt x="227075" y="417575"/>
                  </a:lnTo>
                  <a:lnTo>
                    <a:pt x="362712" y="530351"/>
                  </a:lnTo>
                  <a:lnTo>
                    <a:pt x="361188" y="745236"/>
                  </a:lnTo>
                  <a:close/>
                </a:path>
              </a:pathLst>
            </a:custGeom>
            <a:solidFill>
              <a:srgbClr val="4472C3"/>
            </a:solidFill>
          </p:spPr>
          <p:txBody>
            <a:bodyPr wrap="square" lIns="0" tIns="0" rIns="0" bIns="0" rtlCol="0"/>
            <a:lstStyle/>
            <a:p>
              <a:endParaRPr/>
            </a:p>
          </p:txBody>
        </p:sp>
        <p:sp>
          <p:nvSpPr>
            <p:cNvPr id="8" name="object 8"/>
            <p:cNvSpPr/>
            <p:nvPr/>
          </p:nvSpPr>
          <p:spPr>
            <a:xfrm>
              <a:off x="126491" y="3489960"/>
              <a:ext cx="368935" cy="745490"/>
            </a:xfrm>
            <a:custGeom>
              <a:avLst/>
              <a:gdLst/>
              <a:ahLst/>
              <a:cxnLst/>
              <a:rect l="l" t="t" r="r" b="b"/>
              <a:pathLst>
                <a:path w="368934" h="745489">
                  <a:moveTo>
                    <a:pt x="0" y="448056"/>
                  </a:moveTo>
                  <a:lnTo>
                    <a:pt x="368808" y="0"/>
                  </a:lnTo>
                  <a:lnTo>
                    <a:pt x="365759" y="248412"/>
                  </a:lnTo>
                  <a:lnTo>
                    <a:pt x="227075" y="417575"/>
                  </a:lnTo>
                  <a:lnTo>
                    <a:pt x="362712" y="530351"/>
                  </a:lnTo>
                  <a:lnTo>
                    <a:pt x="361188" y="745236"/>
                  </a:lnTo>
                  <a:lnTo>
                    <a:pt x="0" y="448056"/>
                  </a:lnTo>
                  <a:close/>
                </a:path>
              </a:pathLst>
            </a:custGeom>
            <a:ln w="10668">
              <a:solidFill>
                <a:srgbClr val="162B50"/>
              </a:solidFill>
            </a:ln>
          </p:spPr>
          <p:txBody>
            <a:bodyPr wrap="square" lIns="0" tIns="0" rIns="0" bIns="0" rtlCol="0"/>
            <a:lstStyle/>
            <a:p>
              <a:endParaRPr/>
            </a:p>
          </p:txBody>
        </p:sp>
      </p:grpSp>
      <p:grpSp>
        <p:nvGrpSpPr>
          <p:cNvPr id="9" name="object 9"/>
          <p:cNvGrpSpPr/>
          <p:nvPr/>
        </p:nvGrpSpPr>
        <p:grpSpPr>
          <a:xfrm>
            <a:off x="-5399" y="1166662"/>
            <a:ext cx="10069195" cy="139065"/>
            <a:chOff x="-5333" y="1052322"/>
            <a:chExt cx="10069195" cy="139065"/>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grpSp>
      <p:grpSp>
        <p:nvGrpSpPr>
          <p:cNvPr id="12" name="object 12"/>
          <p:cNvGrpSpPr/>
          <p:nvPr/>
        </p:nvGrpSpPr>
        <p:grpSpPr>
          <a:xfrm>
            <a:off x="-5333" y="6534150"/>
            <a:ext cx="10069195" cy="137160"/>
            <a:chOff x="-5333" y="6534150"/>
            <a:chExt cx="10069195" cy="137160"/>
          </a:xfrm>
        </p:grpSpPr>
        <p:sp>
          <p:nvSpPr>
            <p:cNvPr id="13" name="object 13"/>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4" name="object 14"/>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grpSp>
      <p:grpSp>
        <p:nvGrpSpPr>
          <p:cNvPr id="15" name="object 15"/>
          <p:cNvGrpSpPr/>
          <p:nvPr/>
        </p:nvGrpSpPr>
        <p:grpSpPr>
          <a:xfrm>
            <a:off x="8661969" y="5797237"/>
            <a:ext cx="1396365" cy="746760"/>
            <a:chOff x="8175497" y="5359146"/>
            <a:chExt cx="1396365" cy="746760"/>
          </a:xfrm>
        </p:grpSpPr>
        <p:sp>
          <p:nvSpPr>
            <p:cNvPr id="16" name="object 16"/>
            <p:cNvSpPr/>
            <p:nvPr/>
          </p:nvSpPr>
          <p:spPr>
            <a:xfrm>
              <a:off x="8177784" y="5361432"/>
              <a:ext cx="1391920" cy="12700"/>
            </a:xfrm>
            <a:custGeom>
              <a:avLst/>
              <a:gdLst/>
              <a:ahLst/>
              <a:cxnLst/>
              <a:rect l="l" t="t" r="r" b="b"/>
              <a:pathLst>
                <a:path w="1391920" h="12700">
                  <a:moveTo>
                    <a:pt x="1391412" y="12191"/>
                  </a:moveTo>
                  <a:lnTo>
                    <a:pt x="0" y="12191"/>
                  </a:lnTo>
                  <a:lnTo>
                    <a:pt x="0" y="0"/>
                  </a:lnTo>
                  <a:lnTo>
                    <a:pt x="1391412" y="0"/>
                  </a:lnTo>
                  <a:lnTo>
                    <a:pt x="1391412" y="12191"/>
                  </a:lnTo>
                  <a:close/>
                </a:path>
              </a:pathLst>
            </a:custGeom>
            <a:solidFill>
              <a:srgbClr val="A8B6DF"/>
            </a:solidFill>
          </p:spPr>
          <p:txBody>
            <a:bodyPr wrap="square" lIns="0" tIns="0" rIns="0" bIns="0" rtlCol="0"/>
            <a:lstStyle/>
            <a:p>
              <a:endParaRPr/>
            </a:p>
          </p:txBody>
        </p:sp>
        <p:sp>
          <p:nvSpPr>
            <p:cNvPr id="17" name="object 17"/>
            <p:cNvSpPr/>
            <p:nvPr/>
          </p:nvSpPr>
          <p:spPr>
            <a:xfrm>
              <a:off x="8177784" y="5373623"/>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A7B6DF"/>
            </a:solidFill>
          </p:spPr>
          <p:txBody>
            <a:bodyPr wrap="square" lIns="0" tIns="0" rIns="0" bIns="0" rtlCol="0"/>
            <a:lstStyle/>
            <a:p>
              <a:endParaRPr/>
            </a:p>
          </p:txBody>
        </p:sp>
        <p:sp>
          <p:nvSpPr>
            <p:cNvPr id="18" name="object 18"/>
            <p:cNvSpPr/>
            <p:nvPr/>
          </p:nvSpPr>
          <p:spPr>
            <a:xfrm>
              <a:off x="8177784" y="5385816"/>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7B6DD"/>
            </a:solidFill>
          </p:spPr>
          <p:txBody>
            <a:bodyPr wrap="square" lIns="0" tIns="0" rIns="0" bIns="0" rtlCol="0"/>
            <a:lstStyle/>
            <a:p>
              <a:endParaRPr/>
            </a:p>
          </p:txBody>
        </p:sp>
        <p:sp>
          <p:nvSpPr>
            <p:cNvPr id="19" name="object 19"/>
            <p:cNvSpPr/>
            <p:nvPr/>
          </p:nvSpPr>
          <p:spPr>
            <a:xfrm>
              <a:off x="8177784" y="5396484"/>
              <a:ext cx="1391920" cy="24765"/>
            </a:xfrm>
            <a:custGeom>
              <a:avLst/>
              <a:gdLst/>
              <a:ahLst/>
              <a:cxnLst/>
              <a:rect l="l" t="t" r="r" b="b"/>
              <a:pathLst>
                <a:path w="1391920" h="24764">
                  <a:moveTo>
                    <a:pt x="1391412" y="0"/>
                  </a:moveTo>
                  <a:lnTo>
                    <a:pt x="1391412" y="24383"/>
                  </a:lnTo>
                  <a:lnTo>
                    <a:pt x="0" y="24383"/>
                  </a:lnTo>
                  <a:lnTo>
                    <a:pt x="0" y="0"/>
                  </a:lnTo>
                  <a:lnTo>
                    <a:pt x="1391412" y="0"/>
                  </a:lnTo>
                  <a:close/>
                </a:path>
              </a:pathLst>
            </a:custGeom>
            <a:solidFill>
              <a:srgbClr val="A5B6DD"/>
            </a:solidFill>
          </p:spPr>
          <p:txBody>
            <a:bodyPr wrap="square" lIns="0" tIns="0" rIns="0" bIns="0" rtlCol="0"/>
            <a:lstStyle/>
            <a:p>
              <a:endParaRPr/>
            </a:p>
          </p:txBody>
        </p:sp>
        <p:sp>
          <p:nvSpPr>
            <p:cNvPr id="20" name="object 20"/>
            <p:cNvSpPr/>
            <p:nvPr/>
          </p:nvSpPr>
          <p:spPr>
            <a:xfrm>
              <a:off x="8177784" y="5420880"/>
              <a:ext cx="1391920" cy="22860"/>
            </a:xfrm>
            <a:custGeom>
              <a:avLst/>
              <a:gdLst/>
              <a:ahLst/>
              <a:cxnLst/>
              <a:rect l="l" t="t" r="r" b="b"/>
              <a:pathLst>
                <a:path w="1391920" h="22860">
                  <a:moveTo>
                    <a:pt x="1391412" y="0"/>
                  </a:moveTo>
                  <a:lnTo>
                    <a:pt x="0" y="0"/>
                  </a:lnTo>
                  <a:lnTo>
                    <a:pt x="0" y="10655"/>
                  </a:lnTo>
                  <a:lnTo>
                    <a:pt x="0" y="22860"/>
                  </a:lnTo>
                  <a:lnTo>
                    <a:pt x="1391412" y="22860"/>
                  </a:lnTo>
                  <a:lnTo>
                    <a:pt x="1391412" y="10655"/>
                  </a:lnTo>
                  <a:lnTo>
                    <a:pt x="1391412" y="0"/>
                  </a:lnTo>
                  <a:close/>
                </a:path>
              </a:pathLst>
            </a:custGeom>
            <a:solidFill>
              <a:srgbClr val="A5B5DD"/>
            </a:solidFill>
          </p:spPr>
          <p:txBody>
            <a:bodyPr wrap="square" lIns="0" tIns="0" rIns="0" bIns="0" rtlCol="0"/>
            <a:lstStyle/>
            <a:p>
              <a:endParaRPr/>
            </a:p>
          </p:txBody>
        </p:sp>
        <p:sp>
          <p:nvSpPr>
            <p:cNvPr id="21" name="object 21"/>
            <p:cNvSpPr/>
            <p:nvPr/>
          </p:nvSpPr>
          <p:spPr>
            <a:xfrm>
              <a:off x="8177784" y="5443728"/>
              <a:ext cx="1391920" cy="22860"/>
            </a:xfrm>
            <a:custGeom>
              <a:avLst/>
              <a:gdLst/>
              <a:ahLst/>
              <a:cxnLst/>
              <a:rect l="l" t="t" r="r" b="b"/>
              <a:pathLst>
                <a:path w="1391920" h="22860">
                  <a:moveTo>
                    <a:pt x="1391412" y="0"/>
                  </a:moveTo>
                  <a:lnTo>
                    <a:pt x="1391412" y="22859"/>
                  </a:lnTo>
                  <a:lnTo>
                    <a:pt x="0" y="22859"/>
                  </a:lnTo>
                  <a:lnTo>
                    <a:pt x="0" y="0"/>
                  </a:lnTo>
                  <a:lnTo>
                    <a:pt x="1391412" y="0"/>
                  </a:lnTo>
                  <a:close/>
                </a:path>
              </a:pathLst>
            </a:custGeom>
            <a:solidFill>
              <a:srgbClr val="A5B3DD"/>
            </a:solidFill>
          </p:spPr>
          <p:txBody>
            <a:bodyPr wrap="square" lIns="0" tIns="0" rIns="0" bIns="0" rtlCol="0"/>
            <a:lstStyle/>
            <a:p>
              <a:endParaRPr/>
            </a:p>
          </p:txBody>
        </p:sp>
        <p:sp>
          <p:nvSpPr>
            <p:cNvPr id="22" name="object 22"/>
            <p:cNvSpPr/>
            <p:nvPr/>
          </p:nvSpPr>
          <p:spPr>
            <a:xfrm>
              <a:off x="8177784" y="5466587"/>
              <a:ext cx="1391920" cy="47625"/>
            </a:xfrm>
            <a:custGeom>
              <a:avLst/>
              <a:gdLst/>
              <a:ahLst/>
              <a:cxnLst/>
              <a:rect l="l" t="t" r="r" b="b"/>
              <a:pathLst>
                <a:path w="1391920" h="47625">
                  <a:moveTo>
                    <a:pt x="1391412" y="0"/>
                  </a:moveTo>
                  <a:lnTo>
                    <a:pt x="0" y="0"/>
                  </a:lnTo>
                  <a:lnTo>
                    <a:pt x="0" y="12204"/>
                  </a:lnTo>
                  <a:lnTo>
                    <a:pt x="0" y="22872"/>
                  </a:lnTo>
                  <a:lnTo>
                    <a:pt x="0" y="47256"/>
                  </a:lnTo>
                  <a:lnTo>
                    <a:pt x="1391412" y="47256"/>
                  </a:lnTo>
                  <a:lnTo>
                    <a:pt x="1391412" y="22872"/>
                  </a:lnTo>
                  <a:lnTo>
                    <a:pt x="1391412" y="12204"/>
                  </a:lnTo>
                  <a:lnTo>
                    <a:pt x="1391412" y="0"/>
                  </a:lnTo>
                  <a:close/>
                </a:path>
              </a:pathLst>
            </a:custGeom>
            <a:solidFill>
              <a:srgbClr val="A3B3DD"/>
            </a:solidFill>
          </p:spPr>
          <p:txBody>
            <a:bodyPr wrap="square" lIns="0" tIns="0" rIns="0" bIns="0" rtlCol="0"/>
            <a:lstStyle/>
            <a:p>
              <a:endParaRPr/>
            </a:p>
          </p:txBody>
        </p:sp>
        <p:sp>
          <p:nvSpPr>
            <p:cNvPr id="23" name="object 23"/>
            <p:cNvSpPr/>
            <p:nvPr/>
          </p:nvSpPr>
          <p:spPr>
            <a:xfrm>
              <a:off x="8177784" y="5513832"/>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1B1DD"/>
            </a:solidFill>
          </p:spPr>
          <p:txBody>
            <a:bodyPr wrap="square" lIns="0" tIns="0" rIns="0" bIns="0" rtlCol="0"/>
            <a:lstStyle/>
            <a:p>
              <a:endParaRPr/>
            </a:p>
          </p:txBody>
        </p:sp>
        <p:sp>
          <p:nvSpPr>
            <p:cNvPr id="24" name="object 24"/>
            <p:cNvSpPr/>
            <p:nvPr/>
          </p:nvSpPr>
          <p:spPr>
            <a:xfrm>
              <a:off x="8177784" y="5524512"/>
              <a:ext cx="1391920" cy="35560"/>
            </a:xfrm>
            <a:custGeom>
              <a:avLst/>
              <a:gdLst/>
              <a:ahLst/>
              <a:cxnLst/>
              <a:rect l="l" t="t" r="r" b="b"/>
              <a:pathLst>
                <a:path w="1391920" h="35560">
                  <a:moveTo>
                    <a:pt x="1391412" y="0"/>
                  </a:moveTo>
                  <a:lnTo>
                    <a:pt x="0" y="0"/>
                  </a:lnTo>
                  <a:lnTo>
                    <a:pt x="0" y="12192"/>
                  </a:lnTo>
                  <a:lnTo>
                    <a:pt x="0" y="35052"/>
                  </a:lnTo>
                  <a:lnTo>
                    <a:pt x="1391412" y="35052"/>
                  </a:lnTo>
                  <a:lnTo>
                    <a:pt x="1391412" y="12192"/>
                  </a:lnTo>
                  <a:lnTo>
                    <a:pt x="1391412" y="0"/>
                  </a:lnTo>
                  <a:close/>
                </a:path>
              </a:pathLst>
            </a:custGeom>
            <a:solidFill>
              <a:srgbClr val="A1B1DB"/>
            </a:solidFill>
          </p:spPr>
          <p:txBody>
            <a:bodyPr wrap="square" lIns="0" tIns="0" rIns="0" bIns="0" rtlCol="0"/>
            <a:lstStyle/>
            <a:p>
              <a:endParaRPr/>
            </a:p>
          </p:txBody>
        </p:sp>
        <p:sp>
          <p:nvSpPr>
            <p:cNvPr id="25" name="object 25"/>
            <p:cNvSpPr/>
            <p:nvPr/>
          </p:nvSpPr>
          <p:spPr>
            <a:xfrm>
              <a:off x="8177784" y="5559552"/>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A0B1DB"/>
            </a:solidFill>
          </p:spPr>
          <p:txBody>
            <a:bodyPr wrap="square" lIns="0" tIns="0" rIns="0" bIns="0" rtlCol="0"/>
            <a:lstStyle/>
            <a:p>
              <a:endParaRPr/>
            </a:p>
          </p:txBody>
        </p:sp>
        <p:sp>
          <p:nvSpPr>
            <p:cNvPr id="26" name="object 26"/>
            <p:cNvSpPr/>
            <p:nvPr/>
          </p:nvSpPr>
          <p:spPr>
            <a:xfrm>
              <a:off x="8177784" y="5571744"/>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A0AFDB"/>
            </a:solidFill>
          </p:spPr>
          <p:txBody>
            <a:bodyPr wrap="square" lIns="0" tIns="0" rIns="0" bIns="0" rtlCol="0"/>
            <a:lstStyle/>
            <a:p>
              <a:endParaRPr/>
            </a:p>
          </p:txBody>
        </p:sp>
        <p:sp>
          <p:nvSpPr>
            <p:cNvPr id="27" name="object 27"/>
            <p:cNvSpPr/>
            <p:nvPr/>
          </p:nvSpPr>
          <p:spPr>
            <a:xfrm>
              <a:off x="8177784" y="5582424"/>
              <a:ext cx="1391920" cy="47625"/>
            </a:xfrm>
            <a:custGeom>
              <a:avLst/>
              <a:gdLst/>
              <a:ahLst/>
              <a:cxnLst/>
              <a:rect l="l" t="t" r="r" b="b"/>
              <a:pathLst>
                <a:path w="1391920" h="47625">
                  <a:moveTo>
                    <a:pt x="1391412" y="0"/>
                  </a:moveTo>
                  <a:lnTo>
                    <a:pt x="0" y="0"/>
                  </a:lnTo>
                  <a:lnTo>
                    <a:pt x="0" y="22847"/>
                  </a:lnTo>
                  <a:lnTo>
                    <a:pt x="0" y="35052"/>
                  </a:lnTo>
                  <a:lnTo>
                    <a:pt x="0" y="47231"/>
                  </a:lnTo>
                  <a:lnTo>
                    <a:pt x="1391412" y="47231"/>
                  </a:lnTo>
                  <a:lnTo>
                    <a:pt x="1391412" y="35052"/>
                  </a:lnTo>
                  <a:lnTo>
                    <a:pt x="1391412" y="22847"/>
                  </a:lnTo>
                  <a:lnTo>
                    <a:pt x="1391412" y="0"/>
                  </a:lnTo>
                  <a:close/>
                </a:path>
              </a:pathLst>
            </a:custGeom>
            <a:solidFill>
              <a:srgbClr val="9EAFDB"/>
            </a:solidFill>
          </p:spPr>
          <p:txBody>
            <a:bodyPr wrap="square" lIns="0" tIns="0" rIns="0" bIns="0" rtlCol="0"/>
            <a:lstStyle/>
            <a:p>
              <a:endParaRPr/>
            </a:p>
          </p:txBody>
        </p:sp>
        <p:sp>
          <p:nvSpPr>
            <p:cNvPr id="28" name="object 28"/>
            <p:cNvSpPr/>
            <p:nvPr/>
          </p:nvSpPr>
          <p:spPr>
            <a:xfrm>
              <a:off x="8177784" y="5629655"/>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EAEDB"/>
            </a:solidFill>
          </p:spPr>
          <p:txBody>
            <a:bodyPr wrap="square" lIns="0" tIns="0" rIns="0" bIns="0" rtlCol="0"/>
            <a:lstStyle/>
            <a:p>
              <a:endParaRPr/>
            </a:p>
          </p:txBody>
        </p:sp>
        <p:sp>
          <p:nvSpPr>
            <p:cNvPr id="29" name="object 29"/>
            <p:cNvSpPr/>
            <p:nvPr/>
          </p:nvSpPr>
          <p:spPr>
            <a:xfrm>
              <a:off x="8177784" y="5652516"/>
              <a:ext cx="1391920" cy="10795"/>
            </a:xfrm>
            <a:custGeom>
              <a:avLst/>
              <a:gdLst/>
              <a:ahLst/>
              <a:cxnLst/>
              <a:rect l="l" t="t" r="r" b="b"/>
              <a:pathLst>
                <a:path w="1391920" h="10795">
                  <a:moveTo>
                    <a:pt x="1391412" y="0"/>
                  </a:moveTo>
                  <a:lnTo>
                    <a:pt x="1391412" y="10667"/>
                  </a:lnTo>
                  <a:lnTo>
                    <a:pt x="0" y="10667"/>
                  </a:lnTo>
                  <a:lnTo>
                    <a:pt x="0" y="0"/>
                  </a:lnTo>
                  <a:lnTo>
                    <a:pt x="1391412" y="0"/>
                  </a:lnTo>
                  <a:close/>
                </a:path>
              </a:pathLst>
            </a:custGeom>
            <a:solidFill>
              <a:srgbClr val="9CAEDB"/>
            </a:solidFill>
          </p:spPr>
          <p:txBody>
            <a:bodyPr wrap="square" lIns="0" tIns="0" rIns="0" bIns="0" rtlCol="0"/>
            <a:lstStyle/>
            <a:p>
              <a:endParaRPr/>
            </a:p>
          </p:txBody>
        </p:sp>
        <p:sp>
          <p:nvSpPr>
            <p:cNvPr id="30" name="object 30"/>
            <p:cNvSpPr/>
            <p:nvPr/>
          </p:nvSpPr>
          <p:spPr>
            <a:xfrm>
              <a:off x="8177784" y="5663196"/>
              <a:ext cx="1391920" cy="35560"/>
            </a:xfrm>
            <a:custGeom>
              <a:avLst/>
              <a:gdLst/>
              <a:ahLst/>
              <a:cxnLst/>
              <a:rect l="l" t="t" r="r" b="b"/>
              <a:pathLst>
                <a:path w="1391920" h="35560">
                  <a:moveTo>
                    <a:pt x="1391412" y="0"/>
                  </a:moveTo>
                  <a:lnTo>
                    <a:pt x="0" y="0"/>
                  </a:lnTo>
                  <a:lnTo>
                    <a:pt x="0" y="12192"/>
                  </a:lnTo>
                  <a:lnTo>
                    <a:pt x="0" y="35052"/>
                  </a:lnTo>
                  <a:lnTo>
                    <a:pt x="1391412" y="35052"/>
                  </a:lnTo>
                  <a:lnTo>
                    <a:pt x="1391412" y="12192"/>
                  </a:lnTo>
                  <a:lnTo>
                    <a:pt x="1391412" y="0"/>
                  </a:lnTo>
                  <a:close/>
                </a:path>
              </a:pathLst>
            </a:custGeom>
            <a:solidFill>
              <a:srgbClr val="9CACDA"/>
            </a:solidFill>
          </p:spPr>
          <p:txBody>
            <a:bodyPr wrap="square" lIns="0" tIns="0" rIns="0" bIns="0" rtlCol="0"/>
            <a:lstStyle/>
            <a:p>
              <a:endParaRPr/>
            </a:p>
          </p:txBody>
        </p:sp>
        <p:sp>
          <p:nvSpPr>
            <p:cNvPr id="31" name="object 31"/>
            <p:cNvSpPr/>
            <p:nvPr/>
          </p:nvSpPr>
          <p:spPr>
            <a:xfrm>
              <a:off x="8177784" y="5698236"/>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9AACDA"/>
            </a:solidFill>
          </p:spPr>
          <p:txBody>
            <a:bodyPr wrap="square" lIns="0" tIns="0" rIns="0" bIns="0" rtlCol="0"/>
            <a:lstStyle/>
            <a:p>
              <a:endParaRPr/>
            </a:p>
          </p:txBody>
        </p:sp>
        <p:sp>
          <p:nvSpPr>
            <p:cNvPr id="32" name="object 32"/>
            <p:cNvSpPr/>
            <p:nvPr/>
          </p:nvSpPr>
          <p:spPr>
            <a:xfrm>
              <a:off x="8177784" y="5710428"/>
              <a:ext cx="1391920" cy="12700"/>
            </a:xfrm>
            <a:custGeom>
              <a:avLst/>
              <a:gdLst/>
              <a:ahLst/>
              <a:cxnLst/>
              <a:rect l="l" t="t" r="r" b="b"/>
              <a:pathLst>
                <a:path w="1391920" h="12700">
                  <a:moveTo>
                    <a:pt x="1391412" y="0"/>
                  </a:moveTo>
                  <a:lnTo>
                    <a:pt x="1391412" y="12191"/>
                  </a:lnTo>
                  <a:lnTo>
                    <a:pt x="0" y="12191"/>
                  </a:lnTo>
                  <a:lnTo>
                    <a:pt x="0" y="0"/>
                  </a:lnTo>
                  <a:lnTo>
                    <a:pt x="1391412" y="0"/>
                  </a:lnTo>
                  <a:close/>
                </a:path>
              </a:pathLst>
            </a:custGeom>
            <a:solidFill>
              <a:srgbClr val="9AACD8"/>
            </a:solidFill>
          </p:spPr>
          <p:txBody>
            <a:bodyPr wrap="square" lIns="0" tIns="0" rIns="0" bIns="0" rtlCol="0"/>
            <a:lstStyle/>
            <a:p>
              <a:endParaRPr/>
            </a:p>
          </p:txBody>
        </p:sp>
        <p:sp>
          <p:nvSpPr>
            <p:cNvPr id="33" name="object 33"/>
            <p:cNvSpPr/>
            <p:nvPr/>
          </p:nvSpPr>
          <p:spPr>
            <a:xfrm>
              <a:off x="8177784" y="5722620"/>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AAAD8"/>
            </a:solidFill>
          </p:spPr>
          <p:txBody>
            <a:bodyPr wrap="square" lIns="0" tIns="0" rIns="0" bIns="0" rtlCol="0"/>
            <a:lstStyle/>
            <a:p>
              <a:endParaRPr/>
            </a:p>
          </p:txBody>
        </p:sp>
        <p:sp>
          <p:nvSpPr>
            <p:cNvPr id="34" name="object 34"/>
            <p:cNvSpPr/>
            <p:nvPr/>
          </p:nvSpPr>
          <p:spPr>
            <a:xfrm>
              <a:off x="8177784" y="5745480"/>
              <a:ext cx="1391920" cy="22860"/>
            </a:xfrm>
            <a:custGeom>
              <a:avLst/>
              <a:gdLst/>
              <a:ahLst/>
              <a:cxnLst/>
              <a:rect l="l" t="t" r="r" b="b"/>
              <a:pathLst>
                <a:path w="1391920" h="22860">
                  <a:moveTo>
                    <a:pt x="1391412" y="0"/>
                  </a:moveTo>
                  <a:lnTo>
                    <a:pt x="1391412" y="22859"/>
                  </a:lnTo>
                  <a:lnTo>
                    <a:pt x="0" y="22859"/>
                  </a:lnTo>
                  <a:lnTo>
                    <a:pt x="0" y="0"/>
                  </a:lnTo>
                  <a:lnTo>
                    <a:pt x="1391412" y="0"/>
                  </a:lnTo>
                  <a:close/>
                </a:path>
              </a:pathLst>
            </a:custGeom>
            <a:solidFill>
              <a:srgbClr val="99AAD8"/>
            </a:solidFill>
          </p:spPr>
          <p:txBody>
            <a:bodyPr wrap="square" lIns="0" tIns="0" rIns="0" bIns="0" rtlCol="0"/>
            <a:lstStyle/>
            <a:p>
              <a:endParaRPr/>
            </a:p>
          </p:txBody>
        </p:sp>
        <p:sp>
          <p:nvSpPr>
            <p:cNvPr id="35" name="object 35"/>
            <p:cNvSpPr/>
            <p:nvPr/>
          </p:nvSpPr>
          <p:spPr>
            <a:xfrm>
              <a:off x="8177784" y="5768340"/>
              <a:ext cx="1391920" cy="35560"/>
            </a:xfrm>
            <a:custGeom>
              <a:avLst/>
              <a:gdLst/>
              <a:ahLst/>
              <a:cxnLst/>
              <a:rect l="l" t="t" r="r" b="b"/>
              <a:pathLst>
                <a:path w="1391920" h="35560">
                  <a:moveTo>
                    <a:pt x="1391412" y="0"/>
                  </a:moveTo>
                  <a:lnTo>
                    <a:pt x="0" y="0"/>
                  </a:lnTo>
                  <a:lnTo>
                    <a:pt x="0" y="19824"/>
                  </a:lnTo>
                  <a:lnTo>
                    <a:pt x="0" y="35064"/>
                  </a:lnTo>
                  <a:lnTo>
                    <a:pt x="1391412" y="35064"/>
                  </a:lnTo>
                  <a:lnTo>
                    <a:pt x="1391412" y="19824"/>
                  </a:lnTo>
                  <a:lnTo>
                    <a:pt x="1391412" y="0"/>
                  </a:lnTo>
                  <a:close/>
                </a:path>
              </a:pathLst>
            </a:custGeom>
            <a:solidFill>
              <a:srgbClr val="97A8D8"/>
            </a:solidFill>
          </p:spPr>
          <p:txBody>
            <a:bodyPr wrap="square" lIns="0" tIns="0" rIns="0" bIns="0" rtlCol="0"/>
            <a:lstStyle/>
            <a:p>
              <a:endParaRPr/>
            </a:p>
          </p:txBody>
        </p:sp>
        <p:sp>
          <p:nvSpPr>
            <p:cNvPr id="36" name="object 36"/>
            <p:cNvSpPr/>
            <p:nvPr/>
          </p:nvSpPr>
          <p:spPr>
            <a:xfrm>
              <a:off x="8177784" y="5803404"/>
              <a:ext cx="1391920" cy="35560"/>
            </a:xfrm>
            <a:custGeom>
              <a:avLst/>
              <a:gdLst/>
              <a:ahLst/>
              <a:cxnLst/>
              <a:rect l="l" t="t" r="r" b="b"/>
              <a:pathLst>
                <a:path w="1391920" h="35560">
                  <a:moveTo>
                    <a:pt x="1391412" y="0"/>
                  </a:moveTo>
                  <a:lnTo>
                    <a:pt x="0" y="0"/>
                  </a:lnTo>
                  <a:lnTo>
                    <a:pt x="0" y="15240"/>
                  </a:lnTo>
                  <a:lnTo>
                    <a:pt x="0" y="35052"/>
                  </a:lnTo>
                  <a:lnTo>
                    <a:pt x="1391412" y="35052"/>
                  </a:lnTo>
                  <a:lnTo>
                    <a:pt x="1391412" y="15240"/>
                  </a:lnTo>
                  <a:lnTo>
                    <a:pt x="1391412" y="0"/>
                  </a:lnTo>
                  <a:close/>
                </a:path>
              </a:pathLst>
            </a:custGeom>
            <a:solidFill>
              <a:srgbClr val="95A8D8"/>
            </a:solidFill>
          </p:spPr>
          <p:txBody>
            <a:bodyPr wrap="square" lIns="0" tIns="0" rIns="0" bIns="0" rtlCol="0"/>
            <a:lstStyle/>
            <a:p>
              <a:endParaRPr/>
            </a:p>
          </p:txBody>
        </p:sp>
        <p:sp>
          <p:nvSpPr>
            <p:cNvPr id="37" name="object 37"/>
            <p:cNvSpPr/>
            <p:nvPr/>
          </p:nvSpPr>
          <p:spPr>
            <a:xfrm>
              <a:off x="8177784" y="5838456"/>
              <a:ext cx="1391920" cy="22860"/>
            </a:xfrm>
            <a:custGeom>
              <a:avLst/>
              <a:gdLst/>
              <a:ahLst/>
              <a:cxnLst/>
              <a:rect l="l" t="t" r="r" b="b"/>
              <a:pathLst>
                <a:path w="1391920" h="22860">
                  <a:moveTo>
                    <a:pt x="1391412" y="0"/>
                  </a:moveTo>
                  <a:lnTo>
                    <a:pt x="0" y="0"/>
                  </a:lnTo>
                  <a:lnTo>
                    <a:pt x="0" y="10668"/>
                  </a:lnTo>
                  <a:lnTo>
                    <a:pt x="0" y="22847"/>
                  </a:lnTo>
                  <a:lnTo>
                    <a:pt x="1391412" y="22847"/>
                  </a:lnTo>
                  <a:lnTo>
                    <a:pt x="1391412" y="10668"/>
                  </a:lnTo>
                  <a:lnTo>
                    <a:pt x="1391412" y="0"/>
                  </a:lnTo>
                  <a:close/>
                </a:path>
              </a:pathLst>
            </a:custGeom>
            <a:solidFill>
              <a:srgbClr val="93A7D8"/>
            </a:solidFill>
          </p:spPr>
          <p:txBody>
            <a:bodyPr wrap="square" lIns="0" tIns="0" rIns="0" bIns="0" rtlCol="0"/>
            <a:lstStyle/>
            <a:p>
              <a:endParaRPr/>
            </a:p>
          </p:txBody>
        </p:sp>
        <p:sp>
          <p:nvSpPr>
            <p:cNvPr id="38" name="object 38"/>
            <p:cNvSpPr/>
            <p:nvPr/>
          </p:nvSpPr>
          <p:spPr>
            <a:xfrm>
              <a:off x="8177784" y="5861304"/>
              <a:ext cx="1391920" cy="22860"/>
            </a:xfrm>
            <a:custGeom>
              <a:avLst/>
              <a:gdLst/>
              <a:ahLst/>
              <a:cxnLst/>
              <a:rect l="l" t="t" r="r" b="b"/>
              <a:pathLst>
                <a:path w="1391920" h="22860">
                  <a:moveTo>
                    <a:pt x="1391412" y="0"/>
                  </a:moveTo>
                  <a:lnTo>
                    <a:pt x="1391412" y="22860"/>
                  </a:lnTo>
                  <a:lnTo>
                    <a:pt x="0" y="22860"/>
                  </a:lnTo>
                  <a:lnTo>
                    <a:pt x="0" y="0"/>
                  </a:lnTo>
                  <a:lnTo>
                    <a:pt x="1391412" y="0"/>
                  </a:lnTo>
                  <a:close/>
                </a:path>
              </a:pathLst>
            </a:custGeom>
            <a:solidFill>
              <a:srgbClr val="93A5D8"/>
            </a:solidFill>
          </p:spPr>
          <p:txBody>
            <a:bodyPr wrap="square" lIns="0" tIns="0" rIns="0" bIns="0" rtlCol="0"/>
            <a:lstStyle/>
            <a:p>
              <a:endParaRPr/>
            </a:p>
          </p:txBody>
        </p:sp>
        <p:sp>
          <p:nvSpPr>
            <p:cNvPr id="39" name="object 39"/>
            <p:cNvSpPr/>
            <p:nvPr/>
          </p:nvSpPr>
          <p:spPr>
            <a:xfrm>
              <a:off x="8177784" y="5884176"/>
              <a:ext cx="1391920" cy="22860"/>
            </a:xfrm>
            <a:custGeom>
              <a:avLst/>
              <a:gdLst/>
              <a:ahLst/>
              <a:cxnLst/>
              <a:rect l="l" t="t" r="r" b="b"/>
              <a:pathLst>
                <a:path w="1391920" h="22860">
                  <a:moveTo>
                    <a:pt x="1391412" y="0"/>
                  </a:moveTo>
                  <a:lnTo>
                    <a:pt x="0" y="0"/>
                  </a:lnTo>
                  <a:lnTo>
                    <a:pt x="0" y="12179"/>
                  </a:lnTo>
                  <a:lnTo>
                    <a:pt x="0" y="22847"/>
                  </a:lnTo>
                  <a:lnTo>
                    <a:pt x="1391412" y="22847"/>
                  </a:lnTo>
                  <a:lnTo>
                    <a:pt x="1391412" y="12179"/>
                  </a:lnTo>
                  <a:lnTo>
                    <a:pt x="1391412" y="0"/>
                  </a:lnTo>
                  <a:close/>
                </a:path>
              </a:pathLst>
            </a:custGeom>
            <a:solidFill>
              <a:srgbClr val="91A5D8"/>
            </a:solidFill>
          </p:spPr>
          <p:txBody>
            <a:bodyPr wrap="square" lIns="0" tIns="0" rIns="0" bIns="0" rtlCol="0"/>
            <a:lstStyle/>
            <a:p>
              <a:endParaRPr/>
            </a:p>
          </p:txBody>
        </p:sp>
        <p:sp>
          <p:nvSpPr>
            <p:cNvPr id="40" name="object 40"/>
            <p:cNvSpPr/>
            <p:nvPr/>
          </p:nvSpPr>
          <p:spPr>
            <a:xfrm>
              <a:off x="8177784" y="5907023"/>
              <a:ext cx="1391920" cy="23495"/>
            </a:xfrm>
            <a:custGeom>
              <a:avLst/>
              <a:gdLst/>
              <a:ahLst/>
              <a:cxnLst/>
              <a:rect l="l" t="t" r="r" b="b"/>
              <a:pathLst>
                <a:path w="1391920" h="23495">
                  <a:moveTo>
                    <a:pt x="1391412" y="0"/>
                  </a:moveTo>
                  <a:lnTo>
                    <a:pt x="0" y="0"/>
                  </a:lnTo>
                  <a:lnTo>
                    <a:pt x="0" y="19824"/>
                  </a:lnTo>
                  <a:lnTo>
                    <a:pt x="0" y="22872"/>
                  </a:lnTo>
                  <a:lnTo>
                    <a:pt x="1391412" y="22872"/>
                  </a:lnTo>
                  <a:lnTo>
                    <a:pt x="1391412" y="19824"/>
                  </a:lnTo>
                  <a:lnTo>
                    <a:pt x="1391412" y="0"/>
                  </a:lnTo>
                  <a:close/>
                </a:path>
              </a:pathLst>
            </a:custGeom>
            <a:solidFill>
              <a:srgbClr val="90A5D8"/>
            </a:solidFill>
          </p:spPr>
          <p:txBody>
            <a:bodyPr wrap="square" lIns="0" tIns="0" rIns="0" bIns="0" rtlCol="0"/>
            <a:lstStyle/>
            <a:p>
              <a:endParaRPr/>
            </a:p>
          </p:txBody>
        </p:sp>
        <p:sp>
          <p:nvSpPr>
            <p:cNvPr id="41" name="object 41"/>
            <p:cNvSpPr/>
            <p:nvPr/>
          </p:nvSpPr>
          <p:spPr>
            <a:xfrm>
              <a:off x="8177784" y="5929884"/>
              <a:ext cx="1391920" cy="12700"/>
            </a:xfrm>
            <a:custGeom>
              <a:avLst/>
              <a:gdLst/>
              <a:ahLst/>
              <a:cxnLst/>
              <a:rect l="l" t="t" r="r" b="b"/>
              <a:pathLst>
                <a:path w="1391920" h="12700">
                  <a:moveTo>
                    <a:pt x="1391412" y="0"/>
                  </a:moveTo>
                  <a:lnTo>
                    <a:pt x="1391412" y="12192"/>
                  </a:lnTo>
                  <a:lnTo>
                    <a:pt x="0" y="12192"/>
                  </a:lnTo>
                  <a:lnTo>
                    <a:pt x="0" y="0"/>
                  </a:lnTo>
                  <a:lnTo>
                    <a:pt x="1391412" y="0"/>
                  </a:lnTo>
                  <a:close/>
                </a:path>
              </a:pathLst>
            </a:custGeom>
            <a:solidFill>
              <a:srgbClr val="90A3D8"/>
            </a:solidFill>
          </p:spPr>
          <p:txBody>
            <a:bodyPr wrap="square" lIns="0" tIns="0" rIns="0" bIns="0" rtlCol="0"/>
            <a:lstStyle/>
            <a:p>
              <a:endParaRPr/>
            </a:p>
          </p:txBody>
        </p:sp>
        <p:sp>
          <p:nvSpPr>
            <p:cNvPr id="42" name="object 42"/>
            <p:cNvSpPr/>
            <p:nvPr/>
          </p:nvSpPr>
          <p:spPr>
            <a:xfrm>
              <a:off x="8177784" y="5942088"/>
              <a:ext cx="1391920" cy="35560"/>
            </a:xfrm>
            <a:custGeom>
              <a:avLst/>
              <a:gdLst/>
              <a:ahLst/>
              <a:cxnLst/>
              <a:rect l="l" t="t" r="r" b="b"/>
              <a:pathLst>
                <a:path w="1391920" h="35560">
                  <a:moveTo>
                    <a:pt x="1391412" y="0"/>
                  </a:moveTo>
                  <a:lnTo>
                    <a:pt x="0" y="0"/>
                  </a:lnTo>
                  <a:lnTo>
                    <a:pt x="0" y="12192"/>
                  </a:lnTo>
                  <a:lnTo>
                    <a:pt x="0" y="15240"/>
                  </a:lnTo>
                  <a:lnTo>
                    <a:pt x="0" y="35052"/>
                  </a:lnTo>
                  <a:lnTo>
                    <a:pt x="1391412" y="35052"/>
                  </a:lnTo>
                  <a:lnTo>
                    <a:pt x="1391412" y="15240"/>
                  </a:lnTo>
                  <a:lnTo>
                    <a:pt x="1391412" y="12192"/>
                  </a:lnTo>
                  <a:lnTo>
                    <a:pt x="1391412" y="0"/>
                  </a:lnTo>
                  <a:close/>
                </a:path>
              </a:pathLst>
            </a:custGeom>
            <a:solidFill>
              <a:srgbClr val="8EA3D8"/>
            </a:solidFill>
          </p:spPr>
          <p:txBody>
            <a:bodyPr wrap="square" lIns="0" tIns="0" rIns="0" bIns="0" rtlCol="0"/>
            <a:lstStyle/>
            <a:p>
              <a:endParaRPr/>
            </a:p>
          </p:txBody>
        </p:sp>
        <p:sp>
          <p:nvSpPr>
            <p:cNvPr id="43" name="object 43"/>
            <p:cNvSpPr/>
            <p:nvPr/>
          </p:nvSpPr>
          <p:spPr>
            <a:xfrm>
              <a:off x="8177784" y="5977140"/>
              <a:ext cx="1391920" cy="43180"/>
            </a:xfrm>
            <a:custGeom>
              <a:avLst/>
              <a:gdLst/>
              <a:ahLst/>
              <a:cxnLst/>
              <a:rect l="l" t="t" r="r" b="b"/>
              <a:pathLst>
                <a:path w="1391920" h="43179">
                  <a:moveTo>
                    <a:pt x="1391412" y="0"/>
                  </a:moveTo>
                  <a:lnTo>
                    <a:pt x="0" y="0"/>
                  </a:lnTo>
                  <a:lnTo>
                    <a:pt x="0" y="22847"/>
                  </a:lnTo>
                  <a:lnTo>
                    <a:pt x="0" y="42672"/>
                  </a:lnTo>
                  <a:lnTo>
                    <a:pt x="1391412" y="42672"/>
                  </a:lnTo>
                  <a:lnTo>
                    <a:pt x="1391412" y="22847"/>
                  </a:lnTo>
                  <a:lnTo>
                    <a:pt x="1391412" y="0"/>
                  </a:lnTo>
                  <a:close/>
                </a:path>
              </a:pathLst>
            </a:custGeom>
            <a:solidFill>
              <a:srgbClr val="8CA1D8"/>
            </a:solidFill>
          </p:spPr>
          <p:txBody>
            <a:bodyPr wrap="square" lIns="0" tIns="0" rIns="0" bIns="0" rtlCol="0"/>
            <a:lstStyle/>
            <a:p>
              <a:endParaRPr/>
            </a:p>
          </p:txBody>
        </p:sp>
        <p:sp>
          <p:nvSpPr>
            <p:cNvPr id="44" name="object 44"/>
            <p:cNvSpPr/>
            <p:nvPr/>
          </p:nvSpPr>
          <p:spPr>
            <a:xfrm>
              <a:off x="8177784" y="6019800"/>
              <a:ext cx="1391920" cy="15240"/>
            </a:xfrm>
            <a:custGeom>
              <a:avLst/>
              <a:gdLst/>
              <a:ahLst/>
              <a:cxnLst/>
              <a:rect l="l" t="t" r="r" b="b"/>
              <a:pathLst>
                <a:path w="1391920" h="15239">
                  <a:moveTo>
                    <a:pt x="1391412" y="0"/>
                  </a:moveTo>
                  <a:lnTo>
                    <a:pt x="1391412" y="15239"/>
                  </a:lnTo>
                  <a:lnTo>
                    <a:pt x="0" y="15239"/>
                  </a:lnTo>
                  <a:lnTo>
                    <a:pt x="0" y="0"/>
                  </a:lnTo>
                  <a:lnTo>
                    <a:pt x="1391412" y="0"/>
                  </a:lnTo>
                  <a:close/>
                </a:path>
              </a:pathLst>
            </a:custGeom>
            <a:solidFill>
              <a:srgbClr val="8AA1D8"/>
            </a:solidFill>
          </p:spPr>
          <p:txBody>
            <a:bodyPr wrap="square" lIns="0" tIns="0" rIns="0" bIns="0" rtlCol="0"/>
            <a:lstStyle/>
            <a:p>
              <a:endParaRPr/>
            </a:p>
          </p:txBody>
        </p:sp>
        <p:sp>
          <p:nvSpPr>
            <p:cNvPr id="45" name="object 45"/>
            <p:cNvSpPr/>
            <p:nvPr/>
          </p:nvSpPr>
          <p:spPr>
            <a:xfrm>
              <a:off x="8177784" y="6035040"/>
              <a:ext cx="1391920" cy="35560"/>
            </a:xfrm>
            <a:custGeom>
              <a:avLst/>
              <a:gdLst/>
              <a:ahLst/>
              <a:cxnLst/>
              <a:rect l="l" t="t" r="r" b="b"/>
              <a:pathLst>
                <a:path w="1391920" h="35560">
                  <a:moveTo>
                    <a:pt x="1391412" y="0"/>
                  </a:moveTo>
                  <a:lnTo>
                    <a:pt x="0" y="0"/>
                  </a:lnTo>
                  <a:lnTo>
                    <a:pt x="0" y="15252"/>
                  </a:lnTo>
                  <a:lnTo>
                    <a:pt x="0" y="35064"/>
                  </a:lnTo>
                  <a:lnTo>
                    <a:pt x="1391412" y="35064"/>
                  </a:lnTo>
                  <a:lnTo>
                    <a:pt x="1391412" y="15252"/>
                  </a:lnTo>
                  <a:lnTo>
                    <a:pt x="1391412" y="0"/>
                  </a:lnTo>
                  <a:close/>
                </a:path>
              </a:pathLst>
            </a:custGeom>
            <a:solidFill>
              <a:srgbClr val="89A0D6"/>
            </a:solidFill>
          </p:spPr>
          <p:txBody>
            <a:bodyPr wrap="square" lIns="0" tIns="0" rIns="0" bIns="0" rtlCol="0"/>
            <a:lstStyle/>
            <a:p>
              <a:endParaRPr/>
            </a:p>
          </p:txBody>
        </p:sp>
        <p:sp>
          <p:nvSpPr>
            <p:cNvPr id="46" name="object 46"/>
            <p:cNvSpPr/>
            <p:nvPr/>
          </p:nvSpPr>
          <p:spPr>
            <a:xfrm>
              <a:off x="8177784" y="6070104"/>
              <a:ext cx="1391920" cy="33655"/>
            </a:xfrm>
            <a:custGeom>
              <a:avLst/>
              <a:gdLst/>
              <a:ahLst/>
              <a:cxnLst/>
              <a:rect l="l" t="t" r="r" b="b"/>
              <a:pathLst>
                <a:path w="1391920" h="33654">
                  <a:moveTo>
                    <a:pt x="1391412" y="0"/>
                  </a:moveTo>
                  <a:lnTo>
                    <a:pt x="0" y="0"/>
                  </a:lnTo>
                  <a:lnTo>
                    <a:pt x="0" y="22860"/>
                  </a:lnTo>
                  <a:lnTo>
                    <a:pt x="0" y="33528"/>
                  </a:lnTo>
                  <a:lnTo>
                    <a:pt x="1391412" y="33528"/>
                  </a:lnTo>
                  <a:lnTo>
                    <a:pt x="1391412" y="22860"/>
                  </a:lnTo>
                  <a:lnTo>
                    <a:pt x="1391412" y="0"/>
                  </a:lnTo>
                  <a:close/>
                </a:path>
              </a:pathLst>
            </a:custGeom>
            <a:solidFill>
              <a:srgbClr val="879ED6"/>
            </a:solidFill>
          </p:spPr>
          <p:txBody>
            <a:bodyPr wrap="square" lIns="0" tIns="0" rIns="0" bIns="0" rtlCol="0"/>
            <a:lstStyle/>
            <a:p>
              <a:endParaRPr/>
            </a:p>
          </p:txBody>
        </p:sp>
        <p:sp>
          <p:nvSpPr>
            <p:cNvPr id="47" name="object 47"/>
            <p:cNvSpPr/>
            <p:nvPr/>
          </p:nvSpPr>
          <p:spPr>
            <a:xfrm>
              <a:off x="8177783" y="5361432"/>
              <a:ext cx="1391920" cy="742315"/>
            </a:xfrm>
            <a:custGeom>
              <a:avLst/>
              <a:gdLst/>
              <a:ahLst/>
              <a:cxnLst/>
              <a:rect l="l" t="t" r="r" b="b"/>
              <a:pathLst>
                <a:path w="1391920" h="742314">
                  <a:moveTo>
                    <a:pt x="0" y="0"/>
                  </a:moveTo>
                  <a:lnTo>
                    <a:pt x="1391412" y="0"/>
                  </a:lnTo>
                  <a:lnTo>
                    <a:pt x="1391412" y="742187"/>
                  </a:lnTo>
                  <a:lnTo>
                    <a:pt x="0" y="742187"/>
                  </a:lnTo>
                  <a:lnTo>
                    <a:pt x="0" y="0"/>
                  </a:lnTo>
                  <a:close/>
                </a:path>
              </a:pathLst>
            </a:custGeom>
            <a:ln w="4572">
              <a:solidFill>
                <a:srgbClr val="4472C3"/>
              </a:solidFill>
            </a:ln>
          </p:spPr>
          <p:txBody>
            <a:bodyPr wrap="square" lIns="0" tIns="0" rIns="0" bIns="0" rtlCol="0"/>
            <a:lstStyle/>
            <a:p>
              <a:endParaRPr/>
            </a:p>
          </p:txBody>
        </p:sp>
      </p:grpSp>
      <p:sp>
        <p:nvSpPr>
          <p:cNvPr id="48" name="object 48"/>
          <p:cNvSpPr txBox="1"/>
          <p:nvPr/>
        </p:nvSpPr>
        <p:spPr>
          <a:xfrm>
            <a:off x="8664254" y="5792296"/>
            <a:ext cx="1386840" cy="414020"/>
          </a:xfrm>
          <a:prstGeom prst="rect">
            <a:avLst/>
          </a:prstGeom>
          <a:solidFill>
            <a:srgbClr val="AABFE4"/>
          </a:solidFill>
        </p:spPr>
        <p:txBody>
          <a:bodyPr vert="horz" wrap="square" lIns="0" tIns="174625" rIns="0" bIns="0" rtlCol="0">
            <a:spAutoFit/>
          </a:bodyPr>
          <a:lstStyle/>
          <a:p>
            <a:pPr marL="221615">
              <a:lnSpc>
                <a:spcPts val="1880"/>
              </a:lnSpc>
              <a:spcBef>
                <a:spcPts val="1375"/>
              </a:spcBef>
            </a:pPr>
            <a:r>
              <a:rPr sz="2300" b="1" dirty="0">
                <a:latin typeface="Calibri"/>
                <a:cs typeface="Calibri"/>
              </a:rPr>
              <a:t>MY </a:t>
            </a:r>
            <a:r>
              <a:rPr sz="2300" b="1" spc="-25" dirty="0">
                <a:latin typeface="Calibri"/>
                <a:cs typeface="Calibri"/>
              </a:rPr>
              <a:t>SQL</a:t>
            </a:r>
            <a:endParaRPr sz="2300">
              <a:latin typeface="Calibri"/>
              <a:cs typeface="Calibri"/>
            </a:endParaRPr>
          </a:p>
        </p:txBody>
      </p:sp>
      <p:pic>
        <p:nvPicPr>
          <p:cNvPr id="57" name="Picture 56">
            <a:extLst>
              <a:ext uri="{FF2B5EF4-FFF2-40B4-BE49-F238E27FC236}">
                <a16:creationId xmlns:a16="http://schemas.microsoft.com/office/drawing/2014/main" id="{3765AF90-685E-E5E8-13EA-56F651E935B5}"/>
              </a:ext>
            </a:extLst>
          </p:cNvPr>
          <p:cNvPicPr>
            <a:picLocks noChangeAspect="1"/>
          </p:cNvPicPr>
          <p:nvPr/>
        </p:nvPicPr>
        <p:blipFill>
          <a:blip r:embed="rId2">
            <a:extLst>
              <a:ext uri="{28A0092B-C50C-407E-A947-70E740481C1C}">
                <a14:useLocalDpi xmlns:a14="http://schemas.microsoft.com/office/drawing/2010/main" val="0"/>
              </a:ext>
            </a:extLst>
          </a:blip>
          <a:srcRect l="21212" t="21341" r="50000" b="45176"/>
          <a:stretch>
            <a:fillRect/>
          </a:stretch>
        </p:blipFill>
        <p:spPr>
          <a:xfrm>
            <a:off x="725804" y="2158649"/>
            <a:ext cx="2895600" cy="1894457"/>
          </a:xfrm>
          <a:prstGeom prst="rect">
            <a:avLst/>
          </a:prstGeom>
        </p:spPr>
      </p:pic>
      <p:pic>
        <p:nvPicPr>
          <p:cNvPr id="61" name="Picture 60">
            <a:extLst>
              <a:ext uri="{FF2B5EF4-FFF2-40B4-BE49-F238E27FC236}">
                <a16:creationId xmlns:a16="http://schemas.microsoft.com/office/drawing/2014/main" id="{745DFFF2-327A-39FB-3785-EE66A85A9F36}"/>
              </a:ext>
            </a:extLst>
          </p:cNvPr>
          <p:cNvPicPr>
            <a:picLocks noChangeAspect="1"/>
          </p:cNvPicPr>
          <p:nvPr/>
        </p:nvPicPr>
        <p:blipFill>
          <a:blip r:embed="rId3">
            <a:extLst>
              <a:ext uri="{28A0092B-C50C-407E-A947-70E740481C1C}">
                <a14:useLocalDpi xmlns:a14="http://schemas.microsoft.com/office/drawing/2010/main" val="0"/>
              </a:ext>
            </a:extLst>
          </a:blip>
          <a:srcRect l="21212" t="23064" r="50757" b="44580"/>
          <a:stretch>
            <a:fillRect/>
          </a:stretch>
        </p:blipFill>
        <p:spPr>
          <a:xfrm>
            <a:off x="6629400" y="3787783"/>
            <a:ext cx="3200400" cy="1830655"/>
          </a:xfrm>
          <a:prstGeom prst="rect">
            <a:avLst/>
          </a:prstGeom>
        </p:spPr>
      </p:pic>
      <p:pic>
        <p:nvPicPr>
          <p:cNvPr id="63" name="Picture 62">
            <a:extLst>
              <a:ext uri="{FF2B5EF4-FFF2-40B4-BE49-F238E27FC236}">
                <a16:creationId xmlns:a16="http://schemas.microsoft.com/office/drawing/2014/main" id="{C5DB8C26-7D9A-A345-487F-0AEF8BFA6C72}"/>
              </a:ext>
            </a:extLst>
          </p:cNvPr>
          <p:cNvPicPr>
            <a:picLocks noChangeAspect="1"/>
          </p:cNvPicPr>
          <p:nvPr/>
        </p:nvPicPr>
        <p:blipFill>
          <a:blip r:embed="rId4">
            <a:extLst>
              <a:ext uri="{28A0092B-C50C-407E-A947-70E740481C1C}">
                <a14:useLocalDpi xmlns:a14="http://schemas.microsoft.com/office/drawing/2010/main" val="0"/>
              </a:ext>
            </a:extLst>
          </a:blip>
          <a:srcRect l="22727" t="23737" r="20454" b="46181"/>
          <a:stretch>
            <a:fillRect/>
          </a:stretch>
        </p:blipFill>
        <p:spPr>
          <a:xfrm>
            <a:off x="725804" y="4277202"/>
            <a:ext cx="5715000" cy="1701979"/>
          </a:xfrm>
          <a:prstGeom prst="rect">
            <a:avLst/>
          </a:prstGeom>
        </p:spPr>
      </p:pic>
      <p:pic>
        <p:nvPicPr>
          <p:cNvPr id="67" name="Picture 66">
            <a:extLst>
              <a:ext uri="{FF2B5EF4-FFF2-40B4-BE49-F238E27FC236}">
                <a16:creationId xmlns:a16="http://schemas.microsoft.com/office/drawing/2014/main" id="{A4A0D160-9E72-B2C1-217D-F61714297352}"/>
              </a:ext>
            </a:extLst>
          </p:cNvPr>
          <p:cNvPicPr>
            <a:picLocks noChangeAspect="1"/>
          </p:cNvPicPr>
          <p:nvPr/>
        </p:nvPicPr>
        <p:blipFill>
          <a:blip r:embed="rId5">
            <a:extLst>
              <a:ext uri="{28A0092B-C50C-407E-A947-70E740481C1C}">
                <a14:useLocalDpi xmlns:a14="http://schemas.microsoft.com/office/drawing/2010/main" val="0"/>
              </a:ext>
            </a:extLst>
          </a:blip>
          <a:srcRect l="21970" t="23174" r="21212" b="47340"/>
          <a:stretch>
            <a:fillRect/>
          </a:stretch>
        </p:blipFill>
        <p:spPr>
          <a:xfrm>
            <a:off x="3889686" y="1800229"/>
            <a:ext cx="5715000" cy="16682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3" y="1052322"/>
            <a:ext cx="10069195" cy="5669280"/>
            <a:chOff x="-5333" y="1052322"/>
            <a:chExt cx="10069195" cy="5669280"/>
          </a:xfrm>
        </p:grpSpPr>
        <p:pic>
          <p:nvPicPr>
            <p:cNvPr id="3" name="object 3"/>
            <p:cNvPicPr/>
            <p:nvPr/>
          </p:nvPicPr>
          <p:blipFill>
            <a:blip r:embed="rId2" cstate="print"/>
            <a:stretch>
              <a:fillRect/>
            </a:stretch>
          </p:blipFill>
          <p:spPr>
            <a:xfrm>
              <a:off x="0" y="1057656"/>
              <a:ext cx="10058400" cy="5658611"/>
            </a:xfrm>
            <a:prstGeom prst="rect">
              <a:avLst/>
            </a:prstGeom>
          </p:spPr>
        </p:pic>
        <p:sp>
          <p:nvSpPr>
            <p:cNvPr id="4" name="object 4"/>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5" name="object 5"/>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6" name="object 6"/>
            <p:cNvSpPr/>
            <p:nvPr/>
          </p:nvSpPr>
          <p:spPr>
            <a:xfrm>
              <a:off x="0" y="6589776"/>
              <a:ext cx="10058400" cy="127000"/>
            </a:xfrm>
            <a:custGeom>
              <a:avLst/>
              <a:gdLst/>
              <a:ahLst/>
              <a:cxnLst/>
              <a:rect l="l" t="t" r="r" b="b"/>
              <a:pathLst>
                <a:path w="10058400" h="127000">
                  <a:moveTo>
                    <a:pt x="10058400" y="126491"/>
                  </a:moveTo>
                  <a:lnTo>
                    <a:pt x="0" y="126491"/>
                  </a:lnTo>
                  <a:lnTo>
                    <a:pt x="0" y="0"/>
                  </a:lnTo>
                  <a:lnTo>
                    <a:pt x="10058400" y="0"/>
                  </a:lnTo>
                  <a:lnTo>
                    <a:pt x="10058400" y="126491"/>
                  </a:lnTo>
                  <a:close/>
                </a:path>
              </a:pathLst>
            </a:custGeom>
            <a:solidFill>
              <a:srgbClr val="1F3864"/>
            </a:solidFill>
          </p:spPr>
          <p:txBody>
            <a:bodyPr wrap="square" lIns="0" tIns="0" rIns="0" bIns="0" rtlCol="0"/>
            <a:lstStyle/>
            <a:p>
              <a:endParaRPr/>
            </a:p>
          </p:txBody>
        </p:sp>
        <p:sp>
          <p:nvSpPr>
            <p:cNvPr id="7" name="object 7"/>
            <p:cNvSpPr/>
            <p:nvPr/>
          </p:nvSpPr>
          <p:spPr>
            <a:xfrm>
              <a:off x="0" y="6589776"/>
              <a:ext cx="10058400" cy="127000"/>
            </a:xfrm>
            <a:custGeom>
              <a:avLst/>
              <a:gdLst/>
              <a:ahLst/>
              <a:cxnLst/>
              <a:rect l="l" t="t" r="r" b="b"/>
              <a:pathLst>
                <a:path w="10058400" h="127000">
                  <a:moveTo>
                    <a:pt x="0" y="0"/>
                  </a:moveTo>
                  <a:lnTo>
                    <a:pt x="10058400" y="0"/>
                  </a:lnTo>
                  <a:lnTo>
                    <a:pt x="10058400" y="126491"/>
                  </a:lnTo>
                  <a:lnTo>
                    <a:pt x="0" y="126491"/>
                  </a:lnTo>
                  <a:lnTo>
                    <a:pt x="0" y="0"/>
                  </a:lnTo>
                  <a:close/>
                </a:path>
              </a:pathLst>
            </a:custGeom>
            <a:ln w="10668">
              <a:solidFill>
                <a:srgbClr val="162B5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0" y="1179576"/>
              <a:ext cx="10058400" cy="5414771"/>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9121" y="-2286"/>
            <a:ext cx="5544820" cy="381000"/>
            <a:chOff x="2342388" y="1278636"/>
            <a:chExt cx="5544820" cy="381000"/>
          </a:xfrm>
        </p:grpSpPr>
        <p:sp>
          <p:nvSpPr>
            <p:cNvPr id="4" name="object 4"/>
            <p:cNvSpPr/>
            <p:nvPr/>
          </p:nvSpPr>
          <p:spPr>
            <a:xfrm>
              <a:off x="2342388" y="1278636"/>
              <a:ext cx="5544820" cy="381000"/>
            </a:xfrm>
            <a:custGeom>
              <a:avLst/>
              <a:gdLst/>
              <a:ahLst/>
              <a:cxnLst/>
              <a:rect l="l" t="t" r="r" b="b"/>
              <a:pathLst>
                <a:path w="5544820" h="381000">
                  <a:moveTo>
                    <a:pt x="5544312" y="381000"/>
                  </a:moveTo>
                  <a:lnTo>
                    <a:pt x="0" y="381000"/>
                  </a:lnTo>
                  <a:lnTo>
                    <a:pt x="0" y="0"/>
                  </a:lnTo>
                  <a:lnTo>
                    <a:pt x="5544312" y="0"/>
                  </a:lnTo>
                  <a:lnTo>
                    <a:pt x="5544312" y="381000"/>
                  </a:lnTo>
                  <a:close/>
                </a:path>
              </a:pathLst>
            </a:custGeom>
            <a:solidFill>
              <a:srgbClr val="A5A5A5"/>
            </a:solidFill>
          </p:spPr>
          <p:txBody>
            <a:bodyPr wrap="square" lIns="0" tIns="0" rIns="0" bIns="0" rtlCol="0"/>
            <a:lstStyle/>
            <a:p>
              <a:endParaRPr/>
            </a:p>
          </p:txBody>
        </p:sp>
        <p:sp>
          <p:nvSpPr>
            <p:cNvPr id="5" name="object 5"/>
            <p:cNvSpPr/>
            <p:nvPr/>
          </p:nvSpPr>
          <p:spPr>
            <a:xfrm>
              <a:off x="2342388" y="1278636"/>
              <a:ext cx="5544820" cy="381000"/>
            </a:xfrm>
            <a:custGeom>
              <a:avLst/>
              <a:gdLst/>
              <a:ahLst/>
              <a:cxnLst/>
              <a:rect l="l" t="t" r="r" b="b"/>
              <a:pathLst>
                <a:path w="5544820" h="381000">
                  <a:moveTo>
                    <a:pt x="0" y="0"/>
                  </a:moveTo>
                  <a:lnTo>
                    <a:pt x="5544312" y="0"/>
                  </a:lnTo>
                  <a:lnTo>
                    <a:pt x="5544312" y="381000"/>
                  </a:lnTo>
                  <a:lnTo>
                    <a:pt x="0" y="381000"/>
                  </a:lnTo>
                  <a:lnTo>
                    <a:pt x="0" y="0"/>
                  </a:lnTo>
                  <a:close/>
                </a:path>
              </a:pathLst>
            </a:custGeom>
            <a:ln w="15240">
              <a:solidFill>
                <a:srgbClr val="FFFFFF"/>
              </a:solidFill>
            </a:ln>
          </p:spPr>
          <p:txBody>
            <a:bodyPr wrap="square" lIns="0" tIns="0" rIns="0" bIns="0" rtlCol="0"/>
            <a:lstStyle/>
            <a:p>
              <a:endParaRPr/>
            </a:p>
          </p:txBody>
        </p:sp>
      </p:grpSp>
      <p:sp>
        <p:nvSpPr>
          <p:cNvPr id="6" name="object 6"/>
          <p:cNvSpPr txBox="1"/>
          <p:nvPr/>
        </p:nvSpPr>
        <p:spPr>
          <a:xfrm>
            <a:off x="4242330" y="1287322"/>
            <a:ext cx="1742439" cy="327660"/>
          </a:xfrm>
          <a:prstGeom prst="rect">
            <a:avLst/>
          </a:prstGeom>
        </p:spPr>
        <p:txBody>
          <a:bodyPr vert="horz" wrap="square" lIns="0" tIns="16510" rIns="0" bIns="0" rtlCol="0">
            <a:spAutoFit/>
          </a:bodyPr>
          <a:lstStyle/>
          <a:p>
            <a:pPr marL="12700">
              <a:lnSpc>
                <a:spcPct val="100000"/>
              </a:lnSpc>
              <a:spcBef>
                <a:spcPts val="130"/>
              </a:spcBef>
            </a:pPr>
            <a:endParaRPr sz="1950" dirty="0">
              <a:latin typeface="Calibri"/>
              <a:cs typeface="Calibri"/>
            </a:endParaRPr>
          </a:p>
        </p:txBody>
      </p:sp>
      <p:sp>
        <p:nvSpPr>
          <p:cNvPr id="7" name="TextBox 6">
            <a:extLst>
              <a:ext uri="{FF2B5EF4-FFF2-40B4-BE49-F238E27FC236}">
                <a16:creationId xmlns:a16="http://schemas.microsoft.com/office/drawing/2014/main" id="{B99B4711-37E3-22E7-E242-5986B6C42E49}"/>
              </a:ext>
            </a:extLst>
          </p:cNvPr>
          <p:cNvSpPr txBox="1"/>
          <p:nvPr/>
        </p:nvSpPr>
        <p:spPr>
          <a:xfrm>
            <a:off x="2590800" y="0"/>
            <a:ext cx="4495800" cy="378714"/>
          </a:xfrm>
          <a:prstGeom prst="rect">
            <a:avLst/>
          </a:prstGeom>
          <a:noFill/>
        </p:spPr>
        <p:txBody>
          <a:bodyPr wrap="square" rtlCol="0">
            <a:spAutoFit/>
          </a:bodyPr>
          <a:lstStyle/>
          <a:p>
            <a:pPr algn="ctr"/>
            <a:r>
              <a:rPr lang="en-IN" b="1" dirty="0">
                <a:solidFill>
                  <a:schemeClr val="bg1"/>
                </a:solidFill>
              </a:rPr>
              <a:t>EXCEL DASHBOARD</a:t>
            </a:r>
          </a:p>
        </p:txBody>
      </p:sp>
      <p:pic>
        <p:nvPicPr>
          <p:cNvPr id="9" name="Picture 8">
            <a:extLst>
              <a:ext uri="{FF2B5EF4-FFF2-40B4-BE49-F238E27FC236}">
                <a16:creationId xmlns:a16="http://schemas.microsoft.com/office/drawing/2014/main" id="{D0A81455-FB62-2BEB-7411-9FDDDB886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0" y="838200"/>
            <a:ext cx="10058400" cy="594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8600" y="-228600"/>
            <a:ext cx="10069195" cy="5669915"/>
            <a:chOff x="-5397" y="1052258"/>
            <a:chExt cx="10069195" cy="5669915"/>
          </a:xfrm>
        </p:grpSpPr>
        <p:sp>
          <p:nvSpPr>
            <p:cNvPr id="3" name="object 3"/>
            <p:cNvSpPr/>
            <p:nvPr/>
          </p:nvSpPr>
          <p:spPr>
            <a:xfrm>
              <a:off x="2342388" y="1278636"/>
              <a:ext cx="5544820" cy="381000"/>
            </a:xfrm>
            <a:custGeom>
              <a:avLst/>
              <a:gdLst/>
              <a:ahLst/>
              <a:cxnLst/>
              <a:rect l="l" t="t" r="r" b="b"/>
              <a:pathLst>
                <a:path w="5544820" h="381000">
                  <a:moveTo>
                    <a:pt x="5544312" y="381000"/>
                  </a:moveTo>
                  <a:lnTo>
                    <a:pt x="0" y="381000"/>
                  </a:lnTo>
                  <a:lnTo>
                    <a:pt x="0" y="0"/>
                  </a:lnTo>
                  <a:lnTo>
                    <a:pt x="5544312" y="0"/>
                  </a:lnTo>
                  <a:lnTo>
                    <a:pt x="5544312" y="381000"/>
                  </a:lnTo>
                  <a:close/>
                </a:path>
              </a:pathLst>
            </a:custGeom>
            <a:solidFill>
              <a:srgbClr val="A5A5A5"/>
            </a:solidFill>
          </p:spPr>
          <p:txBody>
            <a:bodyPr wrap="square" lIns="0" tIns="0" rIns="0" bIns="0" rtlCol="0"/>
            <a:lstStyle/>
            <a:p>
              <a:endParaRPr/>
            </a:p>
          </p:txBody>
        </p:sp>
        <p:sp>
          <p:nvSpPr>
            <p:cNvPr id="4" name="object 4"/>
            <p:cNvSpPr/>
            <p:nvPr/>
          </p:nvSpPr>
          <p:spPr>
            <a:xfrm>
              <a:off x="2342388" y="1278636"/>
              <a:ext cx="5544820" cy="381000"/>
            </a:xfrm>
            <a:custGeom>
              <a:avLst/>
              <a:gdLst/>
              <a:ahLst/>
              <a:cxnLst/>
              <a:rect l="l" t="t" r="r" b="b"/>
              <a:pathLst>
                <a:path w="5544820" h="381000">
                  <a:moveTo>
                    <a:pt x="0" y="0"/>
                  </a:moveTo>
                  <a:lnTo>
                    <a:pt x="5544312" y="0"/>
                  </a:lnTo>
                  <a:lnTo>
                    <a:pt x="5544312" y="381000"/>
                  </a:lnTo>
                  <a:lnTo>
                    <a:pt x="0" y="381000"/>
                  </a:lnTo>
                  <a:lnTo>
                    <a:pt x="0" y="0"/>
                  </a:lnTo>
                  <a:close/>
                </a:path>
              </a:pathLst>
            </a:custGeom>
            <a:ln w="15240">
              <a:solidFill>
                <a:srgbClr val="FFFFFF"/>
              </a:solidFill>
            </a:ln>
          </p:spPr>
          <p:txBody>
            <a:bodyPr wrap="square" lIns="0" tIns="0" rIns="0" bIns="0" rtlCol="0"/>
            <a:lstStyle/>
            <a:p>
              <a:endParaRPr/>
            </a:p>
          </p:txBody>
        </p:sp>
      </p:grpSp>
      <p:sp>
        <p:nvSpPr>
          <p:cNvPr id="7" name="TextBox 6">
            <a:extLst>
              <a:ext uri="{FF2B5EF4-FFF2-40B4-BE49-F238E27FC236}">
                <a16:creationId xmlns:a16="http://schemas.microsoft.com/office/drawing/2014/main" id="{C4EF215D-3D93-69E9-83B2-88101ADDBD57}"/>
              </a:ext>
            </a:extLst>
          </p:cNvPr>
          <p:cNvSpPr txBox="1"/>
          <p:nvPr/>
        </p:nvSpPr>
        <p:spPr>
          <a:xfrm>
            <a:off x="2394395" y="0"/>
            <a:ext cx="4539805" cy="378778"/>
          </a:xfrm>
          <a:prstGeom prst="rect">
            <a:avLst/>
          </a:prstGeom>
          <a:noFill/>
        </p:spPr>
        <p:txBody>
          <a:bodyPr wrap="square" rtlCol="0">
            <a:spAutoFit/>
          </a:bodyPr>
          <a:lstStyle/>
          <a:p>
            <a:pPr algn="ctr"/>
            <a:r>
              <a:rPr lang="en-IN" b="1" dirty="0">
                <a:solidFill>
                  <a:schemeClr val="bg1"/>
                </a:solidFill>
              </a:rPr>
              <a:t>TABLEAU  DASHBOARD</a:t>
            </a:r>
          </a:p>
        </p:txBody>
      </p:sp>
      <p:pic>
        <p:nvPicPr>
          <p:cNvPr id="9" name="Picture 8">
            <a:extLst>
              <a:ext uri="{FF2B5EF4-FFF2-40B4-BE49-F238E27FC236}">
                <a16:creationId xmlns:a16="http://schemas.microsoft.com/office/drawing/2014/main" id="{DB5D1ABE-6324-D57F-8FF1-FF20C33D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0058400" cy="5943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8600" y="-228600"/>
            <a:ext cx="10069195" cy="5669915"/>
            <a:chOff x="-5397" y="1052258"/>
            <a:chExt cx="10069195" cy="5669915"/>
          </a:xfrm>
        </p:grpSpPr>
        <p:sp>
          <p:nvSpPr>
            <p:cNvPr id="3" name="object 3"/>
            <p:cNvSpPr/>
            <p:nvPr/>
          </p:nvSpPr>
          <p:spPr>
            <a:xfrm>
              <a:off x="2342388" y="1278636"/>
              <a:ext cx="5544820" cy="381000"/>
            </a:xfrm>
            <a:custGeom>
              <a:avLst/>
              <a:gdLst/>
              <a:ahLst/>
              <a:cxnLst/>
              <a:rect l="l" t="t" r="r" b="b"/>
              <a:pathLst>
                <a:path w="5544820" h="381000">
                  <a:moveTo>
                    <a:pt x="5544312" y="381000"/>
                  </a:moveTo>
                  <a:lnTo>
                    <a:pt x="0" y="381000"/>
                  </a:lnTo>
                  <a:lnTo>
                    <a:pt x="0" y="0"/>
                  </a:lnTo>
                  <a:lnTo>
                    <a:pt x="5544312" y="0"/>
                  </a:lnTo>
                  <a:lnTo>
                    <a:pt x="5544312" y="381000"/>
                  </a:lnTo>
                  <a:close/>
                </a:path>
              </a:pathLst>
            </a:custGeom>
            <a:solidFill>
              <a:srgbClr val="A5A5A5"/>
            </a:solidFill>
          </p:spPr>
          <p:txBody>
            <a:bodyPr wrap="square" lIns="0" tIns="0" rIns="0" bIns="0" rtlCol="0"/>
            <a:lstStyle/>
            <a:p>
              <a:endParaRPr/>
            </a:p>
          </p:txBody>
        </p:sp>
        <p:sp>
          <p:nvSpPr>
            <p:cNvPr id="4" name="object 4"/>
            <p:cNvSpPr/>
            <p:nvPr/>
          </p:nvSpPr>
          <p:spPr>
            <a:xfrm>
              <a:off x="2342388" y="1278636"/>
              <a:ext cx="5544820" cy="381000"/>
            </a:xfrm>
            <a:custGeom>
              <a:avLst/>
              <a:gdLst/>
              <a:ahLst/>
              <a:cxnLst/>
              <a:rect l="l" t="t" r="r" b="b"/>
              <a:pathLst>
                <a:path w="5544820" h="381000">
                  <a:moveTo>
                    <a:pt x="0" y="0"/>
                  </a:moveTo>
                  <a:lnTo>
                    <a:pt x="5544312" y="0"/>
                  </a:lnTo>
                  <a:lnTo>
                    <a:pt x="5544312" y="381000"/>
                  </a:lnTo>
                  <a:lnTo>
                    <a:pt x="0" y="381000"/>
                  </a:lnTo>
                  <a:lnTo>
                    <a:pt x="0" y="0"/>
                  </a:lnTo>
                  <a:close/>
                </a:path>
              </a:pathLst>
            </a:custGeom>
            <a:ln w="15240">
              <a:solidFill>
                <a:srgbClr val="FFFFFF"/>
              </a:solidFill>
            </a:ln>
          </p:spPr>
          <p:txBody>
            <a:bodyPr wrap="square" lIns="0" tIns="0" rIns="0" bIns="0" rtlCol="0"/>
            <a:lstStyle/>
            <a:p>
              <a:endParaRPr/>
            </a:p>
          </p:txBody>
        </p:sp>
      </p:grpSp>
      <p:sp>
        <p:nvSpPr>
          <p:cNvPr id="7" name="TextBox 6">
            <a:extLst>
              <a:ext uri="{FF2B5EF4-FFF2-40B4-BE49-F238E27FC236}">
                <a16:creationId xmlns:a16="http://schemas.microsoft.com/office/drawing/2014/main" id="{E50D3071-2339-C879-5513-0EBF6E82CD0F}"/>
              </a:ext>
            </a:extLst>
          </p:cNvPr>
          <p:cNvSpPr txBox="1"/>
          <p:nvPr/>
        </p:nvSpPr>
        <p:spPr>
          <a:xfrm>
            <a:off x="2895600" y="0"/>
            <a:ext cx="3733800" cy="378778"/>
          </a:xfrm>
          <a:prstGeom prst="rect">
            <a:avLst/>
          </a:prstGeom>
          <a:noFill/>
        </p:spPr>
        <p:txBody>
          <a:bodyPr wrap="square" rtlCol="0">
            <a:spAutoFit/>
          </a:bodyPr>
          <a:lstStyle/>
          <a:p>
            <a:pPr algn="ctr"/>
            <a:r>
              <a:rPr lang="en-IN" dirty="0">
                <a:solidFill>
                  <a:schemeClr val="bg1"/>
                </a:solidFill>
              </a:rPr>
              <a:t>Power BI DASHBOARD</a:t>
            </a:r>
          </a:p>
        </p:txBody>
      </p:sp>
      <p:sp>
        <p:nvSpPr>
          <p:cNvPr id="8" name="object 5"/>
          <p:cNvSpPr txBox="1"/>
          <p:nvPr/>
        </p:nvSpPr>
        <p:spPr>
          <a:xfrm>
            <a:off x="4099043" y="1287322"/>
            <a:ext cx="2084070" cy="327660"/>
          </a:xfrm>
          <a:prstGeom prst="rect">
            <a:avLst/>
          </a:prstGeom>
        </p:spPr>
        <p:txBody>
          <a:bodyPr vert="horz" wrap="square" lIns="0" tIns="16510" rIns="0" bIns="0" rtlCol="0">
            <a:spAutoFit/>
          </a:bodyPr>
          <a:lstStyle/>
          <a:p>
            <a:pPr marL="12700">
              <a:lnSpc>
                <a:spcPct val="100000"/>
              </a:lnSpc>
              <a:spcBef>
                <a:spcPts val="130"/>
              </a:spcBef>
            </a:pPr>
            <a:endParaRPr sz="1950" dirty="0">
              <a:latin typeface="Calibri"/>
              <a:cs typeface="Calibri"/>
            </a:endParaRPr>
          </a:p>
        </p:txBody>
      </p:sp>
      <p:pic>
        <p:nvPicPr>
          <p:cNvPr id="10" name="Picture 9">
            <a:extLst>
              <a:ext uri="{FF2B5EF4-FFF2-40B4-BE49-F238E27FC236}">
                <a16:creationId xmlns:a16="http://schemas.microsoft.com/office/drawing/2014/main" id="{22B12F34-67CB-CC2B-01BD-35AE979FC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10058400" cy="5791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7768"/>
            <a:ext cx="10058400" cy="7772400"/>
            <a:chOff x="0" y="1057656"/>
            <a:chExt cx="10058400" cy="5659120"/>
          </a:xfrm>
        </p:grpSpPr>
        <p:sp>
          <p:nvSpPr>
            <p:cNvPr id="3" name="object 3"/>
            <p:cNvSpPr/>
            <p:nvPr/>
          </p:nvSpPr>
          <p:spPr>
            <a:xfrm>
              <a:off x="0" y="1185672"/>
              <a:ext cx="10058400" cy="17145"/>
            </a:xfrm>
            <a:custGeom>
              <a:avLst/>
              <a:gdLst/>
              <a:ahLst/>
              <a:cxnLst/>
              <a:rect l="l" t="t" r="r" b="b"/>
              <a:pathLst>
                <a:path w="10058400" h="17144">
                  <a:moveTo>
                    <a:pt x="0" y="16763"/>
                  </a:moveTo>
                  <a:lnTo>
                    <a:pt x="10058400" y="16763"/>
                  </a:lnTo>
                  <a:lnTo>
                    <a:pt x="10058400" y="0"/>
                  </a:lnTo>
                  <a:lnTo>
                    <a:pt x="0" y="0"/>
                  </a:lnTo>
                  <a:lnTo>
                    <a:pt x="0" y="16763"/>
                  </a:lnTo>
                  <a:close/>
                </a:path>
              </a:pathLst>
            </a:custGeom>
            <a:solidFill>
              <a:srgbClr val="F4F6FB"/>
            </a:solidFill>
          </p:spPr>
          <p:txBody>
            <a:bodyPr wrap="square" lIns="0" tIns="0" rIns="0" bIns="0" rtlCol="0"/>
            <a:lstStyle/>
            <a:p>
              <a:endParaRPr/>
            </a:p>
          </p:txBody>
        </p:sp>
        <p:sp>
          <p:nvSpPr>
            <p:cNvPr id="4" name="object 4"/>
            <p:cNvSpPr/>
            <p:nvPr/>
          </p:nvSpPr>
          <p:spPr>
            <a:xfrm>
              <a:off x="0" y="12024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F2F6FB"/>
            </a:solidFill>
          </p:spPr>
          <p:txBody>
            <a:bodyPr wrap="square" lIns="0" tIns="0" rIns="0" bIns="0" rtlCol="0"/>
            <a:lstStyle/>
            <a:p>
              <a:endParaRPr/>
            </a:p>
          </p:txBody>
        </p:sp>
        <p:sp>
          <p:nvSpPr>
            <p:cNvPr id="5" name="object 5"/>
            <p:cNvSpPr/>
            <p:nvPr/>
          </p:nvSpPr>
          <p:spPr>
            <a:xfrm>
              <a:off x="0" y="1246631"/>
              <a:ext cx="10058400" cy="66040"/>
            </a:xfrm>
            <a:custGeom>
              <a:avLst/>
              <a:gdLst/>
              <a:ahLst/>
              <a:cxnLst/>
              <a:rect l="l" t="t" r="r" b="b"/>
              <a:pathLst>
                <a:path w="10058400" h="66040">
                  <a:moveTo>
                    <a:pt x="0" y="0"/>
                  </a:moveTo>
                  <a:lnTo>
                    <a:pt x="10058400" y="0"/>
                  </a:lnTo>
                  <a:lnTo>
                    <a:pt x="10058400" y="65531"/>
                  </a:lnTo>
                  <a:lnTo>
                    <a:pt x="0" y="65531"/>
                  </a:lnTo>
                  <a:lnTo>
                    <a:pt x="0" y="0"/>
                  </a:lnTo>
                  <a:close/>
                </a:path>
              </a:pathLst>
            </a:custGeom>
            <a:solidFill>
              <a:srgbClr val="F2F4FB"/>
            </a:solidFill>
          </p:spPr>
          <p:txBody>
            <a:bodyPr wrap="square" lIns="0" tIns="0" rIns="0" bIns="0" rtlCol="0"/>
            <a:lstStyle/>
            <a:p>
              <a:endParaRPr/>
            </a:p>
          </p:txBody>
        </p:sp>
        <p:sp>
          <p:nvSpPr>
            <p:cNvPr id="6" name="object 6"/>
            <p:cNvSpPr/>
            <p:nvPr/>
          </p:nvSpPr>
          <p:spPr>
            <a:xfrm>
              <a:off x="0" y="1312163"/>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F0F4F9"/>
            </a:solidFill>
          </p:spPr>
          <p:txBody>
            <a:bodyPr wrap="square" lIns="0" tIns="0" rIns="0" bIns="0" rtlCol="0"/>
            <a:lstStyle/>
            <a:p>
              <a:endParaRPr/>
            </a:p>
          </p:txBody>
        </p:sp>
        <p:sp>
          <p:nvSpPr>
            <p:cNvPr id="7" name="object 7"/>
            <p:cNvSpPr/>
            <p:nvPr/>
          </p:nvSpPr>
          <p:spPr>
            <a:xfrm>
              <a:off x="0" y="1356359"/>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FF4F9"/>
            </a:solidFill>
          </p:spPr>
          <p:txBody>
            <a:bodyPr wrap="square" lIns="0" tIns="0" rIns="0" bIns="0" rtlCol="0"/>
            <a:lstStyle/>
            <a:p>
              <a:endParaRPr/>
            </a:p>
          </p:txBody>
        </p:sp>
        <p:sp>
          <p:nvSpPr>
            <p:cNvPr id="8" name="object 8"/>
            <p:cNvSpPr/>
            <p:nvPr/>
          </p:nvSpPr>
          <p:spPr>
            <a:xfrm>
              <a:off x="0" y="1400555"/>
              <a:ext cx="10058400" cy="67310"/>
            </a:xfrm>
            <a:custGeom>
              <a:avLst/>
              <a:gdLst/>
              <a:ahLst/>
              <a:cxnLst/>
              <a:rect l="l" t="t" r="r" b="b"/>
              <a:pathLst>
                <a:path w="10058400" h="67309">
                  <a:moveTo>
                    <a:pt x="2342375" y="0"/>
                  </a:moveTo>
                  <a:lnTo>
                    <a:pt x="0" y="0"/>
                  </a:lnTo>
                  <a:lnTo>
                    <a:pt x="0" y="22860"/>
                  </a:lnTo>
                  <a:lnTo>
                    <a:pt x="0" y="67056"/>
                  </a:lnTo>
                  <a:lnTo>
                    <a:pt x="2342375" y="67056"/>
                  </a:lnTo>
                  <a:lnTo>
                    <a:pt x="2342375" y="22860"/>
                  </a:lnTo>
                  <a:lnTo>
                    <a:pt x="2342375" y="0"/>
                  </a:lnTo>
                  <a:close/>
                </a:path>
                <a:path w="10058400" h="67309">
                  <a:moveTo>
                    <a:pt x="10058400" y="0"/>
                  </a:moveTo>
                  <a:lnTo>
                    <a:pt x="7886700" y="0"/>
                  </a:lnTo>
                  <a:lnTo>
                    <a:pt x="7886700" y="22860"/>
                  </a:lnTo>
                  <a:lnTo>
                    <a:pt x="7886700" y="67056"/>
                  </a:lnTo>
                  <a:lnTo>
                    <a:pt x="10058400" y="67056"/>
                  </a:lnTo>
                  <a:lnTo>
                    <a:pt x="10058400" y="22860"/>
                  </a:lnTo>
                  <a:lnTo>
                    <a:pt x="10058400" y="0"/>
                  </a:lnTo>
                  <a:close/>
                </a:path>
              </a:pathLst>
            </a:custGeom>
            <a:solidFill>
              <a:srgbClr val="EFF2F9"/>
            </a:solidFill>
          </p:spPr>
          <p:txBody>
            <a:bodyPr wrap="square" lIns="0" tIns="0" rIns="0" bIns="0" rtlCol="0"/>
            <a:lstStyle/>
            <a:p>
              <a:endParaRPr/>
            </a:p>
          </p:txBody>
        </p:sp>
        <p:sp>
          <p:nvSpPr>
            <p:cNvPr id="9" name="object 9"/>
            <p:cNvSpPr/>
            <p:nvPr/>
          </p:nvSpPr>
          <p:spPr>
            <a:xfrm>
              <a:off x="0" y="1467611"/>
              <a:ext cx="10058400" cy="66040"/>
            </a:xfrm>
            <a:custGeom>
              <a:avLst/>
              <a:gdLst/>
              <a:ahLst/>
              <a:cxnLst/>
              <a:rect l="l" t="t" r="r" b="b"/>
              <a:pathLst>
                <a:path w="10058400" h="66040">
                  <a:moveTo>
                    <a:pt x="2342375" y="0"/>
                  </a:moveTo>
                  <a:lnTo>
                    <a:pt x="0" y="0"/>
                  </a:lnTo>
                  <a:lnTo>
                    <a:pt x="0" y="21336"/>
                  </a:lnTo>
                  <a:lnTo>
                    <a:pt x="0" y="65532"/>
                  </a:lnTo>
                  <a:lnTo>
                    <a:pt x="2342375" y="65532"/>
                  </a:lnTo>
                  <a:lnTo>
                    <a:pt x="2342375" y="21336"/>
                  </a:lnTo>
                  <a:lnTo>
                    <a:pt x="2342375" y="0"/>
                  </a:lnTo>
                  <a:close/>
                </a:path>
                <a:path w="10058400" h="66040">
                  <a:moveTo>
                    <a:pt x="10058400" y="0"/>
                  </a:moveTo>
                  <a:lnTo>
                    <a:pt x="7886700" y="0"/>
                  </a:lnTo>
                  <a:lnTo>
                    <a:pt x="7886700" y="21336"/>
                  </a:lnTo>
                  <a:lnTo>
                    <a:pt x="7886700" y="65532"/>
                  </a:lnTo>
                  <a:lnTo>
                    <a:pt x="10058400" y="65532"/>
                  </a:lnTo>
                  <a:lnTo>
                    <a:pt x="10058400" y="21336"/>
                  </a:lnTo>
                  <a:lnTo>
                    <a:pt x="10058400" y="0"/>
                  </a:lnTo>
                  <a:close/>
                </a:path>
              </a:pathLst>
            </a:custGeom>
            <a:solidFill>
              <a:srgbClr val="EDF2F9"/>
            </a:solidFill>
          </p:spPr>
          <p:txBody>
            <a:bodyPr wrap="square" lIns="0" tIns="0" rIns="0" bIns="0" rtlCol="0"/>
            <a:lstStyle/>
            <a:p>
              <a:endParaRPr/>
            </a:p>
          </p:txBody>
        </p:sp>
        <p:sp>
          <p:nvSpPr>
            <p:cNvPr id="10" name="object 10"/>
            <p:cNvSpPr/>
            <p:nvPr/>
          </p:nvSpPr>
          <p:spPr>
            <a:xfrm>
              <a:off x="0" y="1533143"/>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DF0F9"/>
            </a:solidFill>
          </p:spPr>
          <p:txBody>
            <a:bodyPr wrap="square" lIns="0" tIns="0" rIns="0" bIns="0" rtlCol="0"/>
            <a:lstStyle/>
            <a:p>
              <a:endParaRPr/>
            </a:p>
          </p:txBody>
        </p:sp>
        <p:sp>
          <p:nvSpPr>
            <p:cNvPr id="11" name="object 11"/>
            <p:cNvSpPr/>
            <p:nvPr/>
          </p:nvSpPr>
          <p:spPr>
            <a:xfrm>
              <a:off x="0" y="1577339"/>
              <a:ext cx="10058400" cy="44450"/>
            </a:xfrm>
            <a:custGeom>
              <a:avLst/>
              <a:gdLst/>
              <a:ahLst/>
              <a:cxnLst/>
              <a:rect l="l" t="t" r="r" b="b"/>
              <a:pathLst>
                <a:path w="10058400" h="44450">
                  <a:moveTo>
                    <a:pt x="2342375" y="0"/>
                  </a:moveTo>
                  <a:lnTo>
                    <a:pt x="0" y="0"/>
                  </a:lnTo>
                  <a:lnTo>
                    <a:pt x="0" y="44196"/>
                  </a:lnTo>
                  <a:lnTo>
                    <a:pt x="2342375" y="44196"/>
                  </a:lnTo>
                  <a:lnTo>
                    <a:pt x="2342375" y="0"/>
                  </a:lnTo>
                  <a:close/>
                </a:path>
                <a:path w="10058400" h="44450">
                  <a:moveTo>
                    <a:pt x="10058400" y="0"/>
                  </a:moveTo>
                  <a:lnTo>
                    <a:pt x="7886700" y="0"/>
                  </a:lnTo>
                  <a:lnTo>
                    <a:pt x="7886700" y="44196"/>
                  </a:lnTo>
                  <a:lnTo>
                    <a:pt x="10058400" y="44196"/>
                  </a:lnTo>
                  <a:lnTo>
                    <a:pt x="10058400" y="0"/>
                  </a:lnTo>
                  <a:close/>
                </a:path>
              </a:pathLst>
            </a:custGeom>
            <a:solidFill>
              <a:srgbClr val="EBF0F9"/>
            </a:solidFill>
          </p:spPr>
          <p:txBody>
            <a:bodyPr wrap="square" lIns="0" tIns="0" rIns="0" bIns="0" rtlCol="0"/>
            <a:lstStyle/>
            <a:p>
              <a:endParaRPr/>
            </a:p>
          </p:txBody>
        </p:sp>
        <p:sp>
          <p:nvSpPr>
            <p:cNvPr id="12" name="object 12"/>
            <p:cNvSpPr/>
            <p:nvPr/>
          </p:nvSpPr>
          <p:spPr>
            <a:xfrm>
              <a:off x="0" y="1621535"/>
              <a:ext cx="10058400" cy="44450"/>
            </a:xfrm>
            <a:custGeom>
              <a:avLst/>
              <a:gdLst/>
              <a:ahLst/>
              <a:cxnLst/>
              <a:rect l="l" t="t" r="r" b="b"/>
              <a:pathLst>
                <a:path w="10058400" h="44450">
                  <a:moveTo>
                    <a:pt x="10058400" y="0"/>
                  </a:moveTo>
                  <a:lnTo>
                    <a:pt x="7886700" y="0"/>
                  </a:lnTo>
                  <a:lnTo>
                    <a:pt x="7886700" y="22860"/>
                  </a:lnTo>
                  <a:lnTo>
                    <a:pt x="2342375" y="22860"/>
                  </a:lnTo>
                  <a:lnTo>
                    <a:pt x="2342375" y="0"/>
                  </a:lnTo>
                  <a:lnTo>
                    <a:pt x="0" y="0"/>
                  </a:lnTo>
                  <a:lnTo>
                    <a:pt x="0" y="22860"/>
                  </a:lnTo>
                  <a:lnTo>
                    <a:pt x="0" y="44196"/>
                  </a:lnTo>
                  <a:lnTo>
                    <a:pt x="10058400" y="44196"/>
                  </a:lnTo>
                  <a:lnTo>
                    <a:pt x="10058400" y="22860"/>
                  </a:lnTo>
                  <a:lnTo>
                    <a:pt x="10058400" y="0"/>
                  </a:lnTo>
                  <a:close/>
                </a:path>
              </a:pathLst>
            </a:custGeom>
            <a:solidFill>
              <a:srgbClr val="EBEFF9"/>
            </a:solidFill>
          </p:spPr>
          <p:txBody>
            <a:bodyPr wrap="square" lIns="0" tIns="0" rIns="0" bIns="0" rtlCol="0"/>
            <a:lstStyle/>
            <a:p>
              <a:endParaRPr/>
            </a:p>
          </p:txBody>
        </p:sp>
        <p:sp>
          <p:nvSpPr>
            <p:cNvPr id="13" name="object 13"/>
            <p:cNvSpPr/>
            <p:nvPr/>
          </p:nvSpPr>
          <p:spPr>
            <a:xfrm>
              <a:off x="0" y="1665731"/>
              <a:ext cx="10058400" cy="44450"/>
            </a:xfrm>
            <a:custGeom>
              <a:avLst/>
              <a:gdLst/>
              <a:ahLst/>
              <a:cxnLst/>
              <a:rect l="l" t="t" r="r" b="b"/>
              <a:pathLst>
                <a:path w="10058400" h="44450">
                  <a:moveTo>
                    <a:pt x="10058400" y="0"/>
                  </a:moveTo>
                  <a:lnTo>
                    <a:pt x="0" y="0"/>
                  </a:lnTo>
                  <a:lnTo>
                    <a:pt x="0" y="22860"/>
                  </a:lnTo>
                  <a:lnTo>
                    <a:pt x="0" y="44196"/>
                  </a:lnTo>
                  <a:lnTo>
                    <a:pt x="10058400" y="44196"/>
                  </a:lnTo>
                  <a:lnTo>
                    <a:pt x="10058400" y="22860"/>
                  </a:lnTo>
                  <a:lnTo>
                    <a:pt x="10058400" y="0"/>
                  </a:lnTo>
                  <a:close/>
                </a:path>
              </a:pathLst>
            </a:custGeom>
            <a:solidFill>
              <a:srgbClr val="EBEFF7"/>
            </a:solidFill>
          </p:spPr>
          <p:txBody>
            <a:bodyPr wrap="square" lIns="0" tIns="0" rIns="0" bIns="0" rtlCol="0"/>
            <a:lstStyle/>
            <a:p>
              <a:endParaRPr/>
            </a:p>
          </p:txBody>
        </p:sp>
        <p:sp>
          <p:nvSpPr>
            <p:cNvPr id="14" name="object 14"/>
            <p:cNvSpPr/>
            <p:nvPr/>
          </p:nvSpPr>
          <p:spPr>
            <a:xfrm>
              <a:off x="0" y="170992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9EFF7"/>
            </a:solidFill>
          </p:spPr>
          <p:txBody>
            <a:bodyPr wrap="square" lIns="0" tIns="0" rIns="0" bIns="0" rtlCol="0"/>
            <a:lstStyle/>
            <a:p>
              <a:endParaRPr/>
            </a:p>
          </p:txBody>
        </p:sp>
        <p:sp>
          <p:nvSpPr>
            <p:cNvPr id="15" name="object 15"/>
            <p:cNvSpPr/>
            <p:nvPr/>
          </p:nvSpPr>
          <p:spPr>
            <a:xfrm>
              <a:off x="0" y="1754123"/>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FF7"/>
            </a:solidFill>
          </p:spPr>
          <p:txBody>
            <a:bodyPr wrap="square" lIns="0" tIns="0" rIns="0" bIns="0" rtlCol="0"/>
            <a:lstStyle/>
            <a:p>
              <a:endParaRPr/>
            </a:p>
          </p:txBody>
        </p:sp>
        <p:sp>
          <p:nvSpPr>
            <p:cNvPr id="16" name="object 16"/>
            <p:cNvSpPr/>
            <p:nvPr/>
          </p:nvSpPr>
          <p:spPr>
            <a:xfrm>
              <a:off x="0" y="1776983"/>
              <a:ext cx="10058400" cy="66040"/>
            </a:xfrm>
            <a:custGeom>
              <a:avLst/>
              <a:gdLst/>
              <a:ahLst/>
              <a:cxnLst/>
              <a:rect l="l" t="t" r="r" b="b"/>
              <a:pathLst>
                <a:path w="10058400" h="66039">
                  <a:moveTo>
                    <a:pt x="10058400" y="0"/>
                  </a:moveTo>
                  <a:lnTo>
                    <a:pt x="0" y="0"/>
                  </a:lnTo>
                  <a:lnTo>
                    <a:pt x="0" y="44196"/>
                  </a:lnTo>
                  <a:lnTo>
                    <a:pt x="0" y="65532"/>
                  </a:lnTo>
                  <a:lnTo>
                    <a:pt x="10058400" y="65532"/>
                  </a:lnTo>
                  <a:lnTo>
                    <a:pt x="10058400" y="44196"/>
                  </a:lnTo>
                  <a:lnTo>
                    <a:pt x="10058400" y="0"/>
                  </a:lnTo>
                  <a:close/>
                </a:path>
              </a:pathLst>
            </a:custGeom>
            <a:solidFill>
              <a:srgbClr val="E8EDF7"/>
            </a:solidFill>
          </p:spPr>
          <p:txBody>
            <a:bodyPr wrap="square" lIns="0" tIns="0" rIns="0" bIns="0" rtlCol="0"/>
            <a:lstStyle/>
            <a:p>
              <a:endParaRPr/>
            </a:p>
          </p:txBody>
        </p:sp>
        <p:sp>
          <p:nvSpPr>
            <p:cNvPr id="17" name="object 17"/>
            <p:cNvSpPr/>
            <p:nvPr/>
          </p:nvSpPr>
          <p:spPr>
            <a:xfrm>
              <a:off x="0" y="184251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8EDF6"/>
            </a:solidFill>
          </p:spPr>
          <p:txBody>
            <a:bodyPr wrap="square" lIns="0" tIns="0" rIns="0" bIns="0" rtlCol="0"/>
            <a:lstStyle/>
            <a:p>
              <a:endParaRPr/>
            </a:p>
          </p:txBody>
        </p:sp>
        <p:sp>
          <p:nvSpPr>
            <p:cNvPr id="18" name="object 18"/>
            <p:cNvSpPr/>
            <p:nvPr/>
          </p:nvSpPr>
          <p:spPr>
            <a:xfrm>
              <a:off x="0" y="186537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6EDF6"/>
            </a:solidFill>
          </p:spPr>
          <p:txBody>
            <a:bodyPr wrap="square" lIns="0" tIns="0" rIns="0" bIns="0" rtlCol="0"/>
            <a:lstStyle/>
            <a:p>
              <a:endParaRPr/>
            </a:p>
          </p:txBody>
        </p:sp>
        <p:sp>
          <p:nvSpPr>
            <p:cNvPr id="19" name="object 19"/>
            <p:cNvSpPr/>
            <p:nvPr/>
          </p:nvSpPr>
          <p:spPr>
            <a:xfrm>
              <a:off x="0" y="1909571"/>
              <a:ext cx="10058400" cy="66040"/>
            </a:xfrm>
            <a:custGeom>
              <a:avLst/>
              <a:gdLst/>
              <a:ahLst/>
              <a:cxnLst/>
              <a:rect l="l" t="t" r="r" b="b"/>
              <a:pathLst>
                <a:path w="10058400" h="66039">
                  <a:moveTo>
                    <a:pt x="10058400" y="0"/>
                  </a:moveTo>
                  <a:lnTo>
                    <a:pt x="0" y="0"/>
                  </a:lnTo>
                  <a:lnTo>
                    <a:pt x="0" y="21336"/>
                  </a:lnTo>
                  <a:lnTo>
                    <a:pt x="0" y="65532"/>
                  </a:lnTo>
                  <a:lnTo>
                    <a:pt x="10058400" y="65532"/>
                  </a:lnTo>
                  <a:lnTo>
                    <a:pt x="10058400" y="21336"/>
                  </a:lnTo>
                  <a:lnTo>
                    <a:pt x="10058400" y="0"/>
                  </a:lnTo>
                  <a:close/>
                </a:path>
              </a:pathLst>
            </a:custGeom>
            <a:solidFill>
              <a:srgbClr val="E6EBF6"/>
            </a:solidFill>
          </p:spPr>
          <p:txBody>
            <a:bodyPr wrap="square" lIns="0" tIns="0" rIns="0" bIns="0" rtlCol="0"/>
            <a:lstStyle/>
            <a:p>
              <a:endParaRPr/>
            </a:p>
          </p:txBody>
        </p:sp>
        <p:sp>
          <p:nvSpPr>
            <p:cNvPr id="20" name="object 20"/>
            <p:cNvSpPr/>
            <p:nvPr/>
          </p:nvSpPr>
          <p:spPr>
            <a:xfrm>
              <a:off x="0" y="1975103"/>
              <a:ext cx="10058400" cy="88900"/>
            </a:xfrm>
            <a:custGeom>
              <a:avLst/>
              <a:gdLst/>
              <a:ahLst/>
              <a:cxnLst/>
              <a:rect l="l" t="t" r="r" b="b"/>
              <a:pathLst>
                <a:path w="10058400" h="88900">
                  <a:moveTo>
                    <a:pt x="10058400" y="0"/>
                  </a:moveTo>
                  <a:lnTo>
                    <a:pt x="0" y="0"/>
                  </a:lnTo>
                  <a:lnTo>
                    <a:pt x="0" y="22860"/>
                  </a:lnTo>
                  <a:lnTo>
                    <a:pt x="0" y="44196"/>
                  </a:lnTo>
                  <a:lnTo>
                    <a:pt x="0" y="67056"/>
                  </a:lnTo>
                  <a:lnTo>
                    <a:pt x="0" y="88392"/>
                  </a:lnTo>
                  <a:lnTo>
                    <a:pt x="10058400" y="88392"/>
                  </a:lnTo>
                  <a:lnTo>
                    <a:pt x="10058400" y="67056"/>
                  </a:lnTo>
                  <a:lnTo>
                    <a:pt x="10058400" y="44196"/>
                  </a:lnTo>
                  <a:lnTo>
                    <a:pt x="10058400" y="22860"/>
                  </a:lnTo>
                  <a:lnTo>
                    <a:pt x="10058400" y="0"/>
                  </a:lnTo>
                  <a:close/>
                </a:path>
              </a:pathLst>
            </a:custGeom>
            <a:solidFill>
              <a:srgbClr val="E4EBF6"/>
            </a:solidFill>
          </p:spPr>
          <p:txBody>
            <a:bodyPr wrap="square" lIns="0" tIns="0" rIns="0" bIns="0" rtlCol="0"/>
            <a:lstStyle/>
            <a:p>
              <a:endParaRPr/>
            </a:p>
          </p:txBody>
        </p:sp>
        <p:sp>
          <p:nvSpPr>
            <p:cNvPr id="21" name="object 21"/>
            <p:cNvSpPr/>
            <p:nvPr/>
          </p:nvSpPr>
          <p:spPr>
            <a:xfrm>
              <a:off x="0" y="206349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E4E9F6"/>
            </a:solidFill>
          </p:spPr>
          <p:txBody>
            <a:bodyPr wrap="square" lIns="0" tIns="0" rIns="0" bIns="0" rtlCol="0"/>
            <a:lstStyle/>
            <a:p>
              <a:endParaRPr/>
            </a:p>
          </p:txBody>
        </p:sp>
        <p:sp>
          <p:nvSpPr>
            <p:cNvPr id="22" name="object 22"/>
            <p:cNvSpPr/>
            <p:nvPr/>
          </p:nvSpPr>
          <p:spPr>
            <a:xfrm>
              <a:off x="0" y="2086355"/>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E2E9F6"/>
            </a:solidFill>
          </p:spPr>
          <p:txBody>
            <a:bodyPr wrap="square" lIns="0" tIns="0" rIns="0" bIns="0" rtlCol="0"/>
            <a:lstStyle/>
            <a:p>
              <a:endParaRPr/>
            </a:p>
          </p:txBody>
        </p:sp>
        <p:sp>
          <p:nvSpPr>
            <p:cNvPr id="23" name="object 23"/>
            <p:cNvSpPr/>
            <p:nvPr/>
          </p:nvSpPr>
          <p:spPr>
            <a:xfrm>
              <a:off x="0" y="2151887"/>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E2E8F6"/>
            </a:solidFill>
          </p:spPr>
          <p:txBody>
            <a:bodyPr wrap="square" lIns="0" tIns="0" rIns="0" bIns="0" rtlCol="0"/>
            <a:lstStyle/>
            <a:p>
              <a:endParaRPr/>
            </a:p>
          </p:txBody>
        </p:sp>
        <p:sp>
          <p:nvSpPr>
            <p:cNvPr id="27" name="object 27"/>
            <p:cNvSpPr/>
            <p:nvPr/>
          </p:nvSpPr>
          <p:spPr>
            <a:xfrm>
              <a:off x="0" y="2372867"/>
              <a:ext cx="10058400" cy="67310"/>
            </a:xfrm>
            <a:custGeom>
              <a:avLst/>
              <a:gdLst/>
              <a:ahLst/>
              <a:cxnLst/>
              <a:rect l="l" t="t" r="r" b="b"/>
              <a:pathLst>
                <a:path w="10058400" h="67310">
                  <a:moveTo>
                    <a:pt x="10058400" y="0"/>
                  </a:moveTo>
                  <a:lnTo>
                    <a:pt x="0" y="0"/>
                  </a:lnTo>
                  <a:lnTo>
                    <a:pt x="0" y="44196"/>
                  </a:lnTo>
                  <a:lnTo>
                    <a:pt x="0" y="67056"/>
                  </a:lnTo>
                  <a:lnTo>
                    <a:pt x="10058400" y="67056"/>
                  </a:lnTo>
                  <a:lnTo>
                    <a:pt x="10058400" y="44196"/>
                  </a:lnTo>
                  <a:lnTo>
                    <a:pt x="10058400" y="0"/>
                  </a:lnTo>
                  <a:close/>
                </a:path>
              </a:pathLst>
            </a:custGeom>
            <a:solidFill>
              <a:srgbClr val="DDE6F4"/>
            </a:solidFill>
          </p:spPr>
          <p:txBody>
            <a:bodyPr wrap="square" lIns="0" tIns="0" rIns="0" bIns="0" rtlCol="0"/>
            <a:lstStyle/>
            <a:p>
              <a:endParaRPr/>
            </a:p>
          </p:txBody>
        </p:sp>
        <p:sp>
          <p:nvSpPr>
            <p:cNvPr id="29" name="object 29"/>
            <p:cNvSpPr/>
            <p:nvPr/>
          </p:nvSpPr>
          <p:spPr>
            <a:xfrm>
              <a:off x="0" y="2484119"/>
              <a:ext cx="10058400" cy="66040"/>
            </a:xfrm>
            <a:custGeom>
              <a:avLst/>
              <a:gdLst/>
              <a:ahLst/>
              <a:cxnLst/>
              <a:rect l="l" t="t" r="r" b="b"/>
              <a:pathLst>
                <a:path w="10058400" h="66039">
                  <a:moveTo>
                    <a:pt x="10058400" y="0"/>
                  </a:moveTo>
                  <a:lnTo>
                    <a:pt x="0" y="0"/>
                  </a:lnTo>
                  <a:lnTo>
                    <a:pt x="0" y="21348"/>
                  </a:lnTo>
                  <a:lnTo>
                    <a:pt x="0" y="44196"/>
                  </a:lnTo>
                  <a:lnTo>
                    <a:pt x="0" y="65532"/>
                  </a:lnTo>
                  <a:lnTo>
                    <a:pt x="10058400" y="65532"/>
                  </a:lnTo>
                  <a:lnTo>
                    <a:pt x="10058400" y="44196"/>
                  </a:lnTo>
                  <a:lnTo>
                    <a:pt x="10058400" y="21348"/>
                  </a:lnTo>
                  <a:lnTo>
                    <a:pt x="10058400" y="0"/>
                  </a:lnTo>
                  <a:close/>
                </a:path>
              </a:pathLst>
            </a:custGeom>
            <a:solidFill>
              <a:srgbClr val="DBE4F4"/>
            </a:solidFill>
          </p:spPr>
          <p:txBody>
            <a:bodyPr wrap="square" lIns="0" tIns="0" rIns="0" bIns="0" rtlCol="0"/>
            <a:lstStyle/>
            <a:p>
              <a:endParaRPr/>
            </a:p>
          </p:txBody>
        </p:sp>
        <p:sp>
          <p:nvSpPr>
            <p:cNvPr id="30" name="object 30"/>
            <p:cNvSpPr/>
            <p:nvPr/>
          </p:nvSpPr>
          <p:spPr>
            <a:xfrm>
              <a:off x="0" y="2549651"/>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BE4F2"/>
            </a:solidFill>
          </p:spPr>
          <p:txBody>
            <a:bodyPr wrap="square" lIns="0" tIns="0" rIns="0" bIns="0" rtlCol="0"/>
            <a:lstStyle/>
            <a:p>
              <a:endParaRPr/>
            </a:p>
          </p:txBody>
        </p:sp>
        <p:sp>
          <p:nvSpPr>
            <p:cNvPr id="31" name="object 31"/>
            <p:cNvSpPr/>
            <p:nvPr/>
          </p:nvSpPr>
          <p:spPr>
            <a:xfrm>
              <a:off x="0" y="2593848"/>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AE2F2"/>
            </a:solidFill>
          </p:spPr>
          <p:txBody>
            <a:bodyPr wrap="square" lIns="0" tIns="0" rIns="0" bIns="0" rtlCol="0"/>
            <a:lstStyle/>
            <a:p>
              <a:endParaRPr/>
            </a:p>
          </p:txBody>
        </p:sp>
        <p:sp>
          <p:nvSpPr>
            <p:cNvPr id="33" name="object 33"/>
            <p:cNvSpPr/>
            <p:nvPr/>
          </p:nvSpPr>
          <p:spPr>
            <a:xfrm>
              <a:off x="0" y="274929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8E1F2"/>
            </a:solidFill>
          </p:spPr>
          <p:txBody>
            <a:bodyPr wrap="square" lIns="0" tIns="0" rIns="0" bIns="0" rtlCol="0"/>
            <a:lstStyle/>
            <a:p>
              <a:endParaRPr/>
            </a:p>
          </p:txBody>
        </p:sp>
        <p:sp>
          <p:nvSpPr>
            <p:cNvPr id="34" name="object 34"/>
            <p:cNvSpPr/>
            <p:nvPr/>
          </p:nvSpPr>
          <p:spPr>
            <a:xfrm>
              <a:off x="0" y="2770631"/>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D6E1F2"/>
            </a:solidFill>
          </p:spPr>
          <p:txBody>
            <a:bodyPr wrap="square" lIns="0" tIns="0" rIns="0" bIns="0" rtlCol="0"/>
            <a:lstStyle/>
            <a:p>
              <a:endParaRPr/>
            </a:p>
          </p:txBody>
        </p:sp>
        <p:sp>
          <p:nvSpPr>
            <p:cNvPr id="35" name="object 35"/>
            <p:cNvSpPr/>
            <p:nvPr/>
          </p:nvSpPr>
          <p:spPr>
            <a:xfrm>
              <a:off x="0" y="281482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D6DFF2"/>
            </a:solidFill>
          </p:spPr>
          <p:txBody>
            <a:bodyPr wrap="square" lIns="0" tIns="0" rIns="0" bIns="0" rtlCol="0"/>
            <a:lstStyle/>
            <a:p>
              <a:endParaRPr/>
            </a:p>
          </p:txBody>
        </p:sp>
        <p:sp>
          <p:nvSpPr>
            <p:cNvPr id="36" name="object 36"/>
            <p:cNvSpPr/>
            <p:nvPr/>
          </p:nvSpPr>
          <p:spPr>
            <a:xfrm>
              <a:off x="0" y="2881883"/>
              <a:ext cx="10058400" cy="88900"/>
            </a:xfrm>
            <a:custGeom>
              <a:avLst/>
              <a:gdLst/>
              <a:ahLst/>
              <a:cxnLst/>
              <a:rect l="l" t="t" r="r" b="b"/>
              <a:pathLst>
                <a:path w="10058400" h="88900">
                  <a:moveTo>
                    <a:pt x="10058400" y="0"/>
                  </a:moveTo>
                  <a:lnTo>
                    <a:pt x="0" y="0"/>
                  </a:lnTo>
                  <a:lnTo>
                    <a:pt x="0" y="44208"/>
                  </a:lnTo>
                  <a:lnTo>
                    <a:pt x="0" y="88392"/>
                  </a:lnTo>
                  <a:lnTo>
                    <a:pt x="10058400" y="88392"/>
                  </a:lnTo>
                  <a:lnTo>
                    <a:pt x="10058400" y="44208"/>
                  </a:lnTo>
                  <a:lnTo>
                    <a:pt x="10058400" y="0"/>
                  </a:lnTo>
                  <a:close/>
                </a:path>
              </a:pathLst>
            </a:custGeom>
            <a:solidFill>
              <a:srgbClr val="D4DFF0"/>
            </a:solidFill>
          </p:spPr>
          <p:txBody>
            <a:bodyPr wrap="square" lIns="0" tIns="0" rIns="0" bIns="0" rtlCol="0"/>
            <a:lstStyle/>
            <a:p>
              <a:endParaRPr/>
            </a:p>
          </p:txBody>
        </p:sp>
        <p:sp>
          <p:nvSpPr>
            <p:cNvPr id="37" name="object 37"/>
            <p:cNvSpPr/>
            <p:nvPr/>
          </p:nvSpPr>
          <p:spPr>
            <a:xfrm>
              <a:off x="0" y="2970275"/>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D4DDF0"/>
            </a:solidFill>
          </p:spPr>
          <p:txBody>
            <a:bodyPr wrap="square" lIns="0" tIns="0" rIns="0" bIns="0" rtlCol="0"/>
            <a:lstStyle/>
            <a:p>
              <a:endParaRPr/>
            </a:p>
          </p:txBody>
        </p:sp>
        <p:sp>
          <p:nvSpPr>
            <p:cNvPr id="38" name="object 38"/>
            <p:cNvSpPr/>
            <p:nvPr/>
          </p:nvSpPr>
          <p:spPr>
            <a:xfrm>
              <a:off x="0" y="2993135"/>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D3DDF0"/>
            </a:solidFill>
          </p:spPr>
          <p:txBody>
            <a:bodyPr wrap="square" lIns="0" tIns="0" rIns="0" bIns="0" rtlCol="0"/>
            <a:lstStyle/>
            <a:p>
              <a:endParaRPr/>
            </a:p>
          </p:txBody>
        </p:sp>
        <p:sp>
          <p:nvSpPr>
            <p:cNvPr id="39" name="object 39"/>
            <p:cNvSpPr/>
            <p:nvPr/>
          </p:nvSpPr>
          <p:spPr>
            <a:xfrm>
              <a:off x="0" y="3037331"/>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DF0"/>
            </a:solidFill>
          </p:spPr>
          <p:txBody>
            <a:bodyPr wrap="square" lIns="0" tIns="0" rIns="0" bIns="0" rtlCol="0"/>
            <a:lstStyle/>
            <a:p>
              <a:endParaRPr/>
            </a:p>
          </p:txBody>
        </p:sp>
        <p:sp>
          <p:nvSpPr>
            <p:cNvPr id="40" name="object 40"/>
            <p:cNvSpPr/>
            <p:nvPr/>
          </p:nvSpPr>
          <p:spPr>
            <a:xfrm>
              <a:off x="0" y="3058667"/>
              <a:ext cx="10058400" cy="67310"/>
            </a:xfrm>
            <a:custGeom>
              <a:avLst/>
              <a:gdLst/>
              <a:ahLst/>
              <a:cxnLst/>
              <a:rect l="l" t="t" r="r" b="b"/>
              <a:pathLst>
                <a:path w="10058400" h="67310">
                  <a:moveTo>
                    <a:pt x="10058400" y="0"/>
                  </a:moveTo>
                  <a:lnTo>
                    <a:pt x="0" y="0"/>
                  </a:lnTo>
                  <a:lnTo>
                    <a:pt x="0" y="44208"/>
                  </a:lnTo>
                  <a:lnTo>
                    <a:pt x="0" y="67056"/>
                  </a:lnTo>
                  <a:lnTo>
                    <a:pt x="10058400" y="67056"/>
                  </a:lnTo>
                  <a:lnTo>
                    <a:pt x="10058400" y="44208"/>
                  </a:lnTo>
                  <a:lnTo>
                    <a:pt x="10058400" y="0"/>
                  </a:lnTo>
                  <a:close/>
                </a:path>
              </a:pathLst>
            </a:custGeom>
            <a:solidFill>
              <a:srgbClr val="D1DDEF"/>
            </a:solidFill>
          </p:spPr>
          <p:txBody>
            <a:bodyPr wrap="square" lIns="0" tIns="0" rIns="0" bIns="0" rtlCol="0"/>
            <a:lstStyle/>
            <a:p>
              <a:endParaRPr/>
            </a:p>
          </p:txBody>
        </p:sp>
        <p:sp>
          <p:nvSpPr>
            <p:cNvPr id="41" name="object 41"/>
            <p:cNvSpPr/>
            <p:nvPr/>
          </p:nvSpPr>
          <p:spPr>
            <a:xfrm>
              <a:off x="0" y="3125724"/>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D1DBEF"/>
            </a:solidFill>
          </p:spPr>
          <p:txBody>
            <a:bodyPr wrap="square" lIns="0" tIns="0" rIns="0" bIns="0" rtlCol="0"/>
            <a:lstStyle/>
            <a:p>
              <a:endParaRPr/>
            </a:p>
          </p:txBody>
        </p:sp>
        <p:sp>
          <p:nvSpPr>
            <p:cNvPr id="42" name="object 42"/>
            <p:cNvSpPr/>
            <p:nvPr/>
          </p:nvSpPr>
          <p:spPr>
            <a:xfrm>
              <a:off x="0" y="3147059"/>
              <a:ext cx="10058400" cy="111760"/>
            </a:xfrm>
            <a:custGeom>
              <a:avLst/>
              <a:gdLst/>
              <a:ahLst/>
              <a:cxnLst/>
              <a:rect l="l" t="t" r="r" b="b"/>
              <a:pathLst>
                <a:path w="10058400" h="111760">
                  <a:moveTo>
                    <a:pt x="10058400" y="0"/>
                  </a:moveTo>
                  <a:lnTo>
                    <a:pt x="0" y="0"/>
                  </a:lnTo>
                  <a:lnTo>
                    <a:pt x="0" y="44208"/>
                  </a:lnTo>
                  <a:lnTo>
                    <a:pt x="0" y="67056"/>
                  </a:lnTo>
                  <a:lnTo>
                    <a:pt x="0" y="88392"/>
                  </a:lnTo>
                  <a:lnTo>
                    <a:pt x="0" y="111252"/>
                  </a:lnTo>
                  <a:lnTo>
                    <a:pt x="10058400" y="111252"/>
                  </a:lnTo>
                  <a:lnTo>
                    <a:pt x="10058400" y="88392"/>
                  </a:lnTo>
                  <a:lnTo>
                    <a:pt x="10058400" y="67056"/>
                  </a:lnTo>
                  <a:lnTo>
                    <a:pt x="10058400" y="44208"/>
                  </a:lnTo>
                  <a:lnTo>
                    <a:pt x="10058400" y="0"/>
                  </a:lnTo>
                  <a:close/>
                </a:path>
              </a:pathLst>
            </a:custGeom>
            <a:solidFill>
              <a:srgbClr val="CFDBEF"/>
            </a:solidFill>
          </p:spPr>
          <p:txBody>
            <a:bodyPr wrap="square" lIns="0" tIns="0" rIns="0" bIns="0" rtlCol="0"/>
            <a:lstStyle/>
            <a:p>
              <a:endParaRPr/>
            </a:p>
          </p:txBody>
        </p:sp>
        <p:sp>
          <p:nvSpPr>
            <p:cNvPr id="43" name="object 43"/>
            <p:cNvSpPr/>
            <p:nvPr/>
          </p:nvSpPr>
          <p:spPr>
            <a:xfrm>
              <a:off x="0" y="3258311"/>
              <a:ext cx="10058400" cy="88900"/>
            </a:xfrm>
            <a:custGeom>
              <a:avLst/>
              <a:gdLst/>
              <a:ahLst/>
              <a:cxnLst/>
              <a:rect l="l" t="t" r="r" b="b"/>
              <a:pathLst>
                <a:path w="10058400" h="88900">
                  <a:moveTo>
                    <a:pt x="10058400" y="0"/>
                  </a:moveTo>
                  <a:lnTo>
                    <a:pt x="0" y="0"/>
                  </a:lnTo>
                  <a:lnTo>
                    <a:pt x="0" y="65532"/>
                  </a:lnTo>
                  <a:lnTo>
                    <a:pt x="0" y="88392"/>
                  </a:lnTo>
                  <a:lnTo>
                    <a:pt x="10058400" y="88392"/>
                  </a:lnTo>
                  <a:lnTo>
                    <a:pt x="10058400" y="65532"/>
                  </a:lnTo>
                  <a:lnTo>
                    <a:pt x="10058400" y="0"/>
                  </a:lnTo>
                  <a:close/>
                </a:path>
              </a:pathLst>
            </a:custGeom>
            <a:solidFill>
              <a:srgbClr val="CDDAEF"/>
            </a:solidFill>
          </p:spPr>
          <p:txBody>
            <a:bodyPr wrap="square" lIns="0" tIns="0" rIns="0" bIns="0" rtlCol="0"/>
            <a:lstStyle/>
            <a:p>
              <a:endParaRPr/>
            </a:p>
          </p:txBody>
        </p:sp>
        <p:sp>
          <p:nvSpPr>
            <p:cNvPr id="44" name="object 44"/>
            <p:cNvSpPr/>
            <p:nvPr/>
          </p:nvSpPr>
          <p:spPr>
            <a:xfrm>
              <a:off x="0" y="3346703"/>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DD8EF"/>
            </a:solidFill>
          </p:spPr>
          <p:txBody>
            <a:bodyPr wrap="square" lIns="0" tIns="0" rIns="0" bIns="0" rtlCol="0"/>
            <a:lstStyle/>
            <a:p>
              <a:endParaRPr/>
            </a:p>
          </p:txBody>
        </p:sp>
        <p:sp>
          <p:nvSpPr>
            <p:cNvPr id="45" name="object 45"/>
            <p:cNvSpPr/>
            <p:nvPr/>
          </p:nvSpPr>
          <p:spPr>
            <a:xfrm>
              <a:off x="0" y="3368040"/>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CD8EF"/>
            </a:solidFill>
          </p:spPr>
          <p:txBody>
            <a:bodyPr wrap="square" lIns="0" tIns="0" rIns="0" bIns="0" rtlCol="0"/>
            <a:lstStyle/>
            <a:p>
              <a:endParaRPr/>
            </a:p>
          </p:txBody>
        </p:sp>
        <p:sp>
          <p:nvSpPr>
            <p:cNvPr id="46" name="object 46"/>
            <p:cNvSpPr/>
            <p:nvPr/>
          </p:nvSpPr>
          <p:spPr>
            <a:xfrm>
              <a:off x="0" y="3412236"/>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CD8ED"/>
            </a:solidFill>
          </p:spPr>
          <p:txBody>
            <a:bodyPr wrap="square" lIns="0" tIns="0" rIns="0" bIns="0" rtlCol="0"/>
            <a:lstStyle/>
            <a:p>
              <a:endParaRPr/>
            </a:p>
          </p:txBody>
        </p:sp>
        <p:sp>
          <p:nvSpPr>
            <p:cNvPr id="47" name="object 47"/>
            <p:cNvSpPr/>
            <p:nvPr/>
          </p:nvSpPr>
          <p:spPr>
            <a:xfrm>
              <a:off x="0" y="343509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AD8ED"/>
            </a:solidFill>
          </p:spPr>
          <p:txBody>
            <a:bodyPr wrap="square" lIns="0" tIns="0" rIns="0" bIns="0" rtlCol="0"/>
            <a:lstStyle/>
            <a:p>
              <a:endParaRPr/>
            </a:p>
          </p:txBody>
        </p:sp>
        <p:sp>
          <p:nvSpPr>
            <p:cNvPr id="48" name="object 48"/>
            <p:cNvSpPr/>
            <p:nvPr/>
          </p:nvSpPr>
          <p:spPr>
            <a:xfrm>
              <a:off x="0" y="3479291"/>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CAD6ED"/>
            </a:solidFill>
          </p:spPr>
          <p:txBody>
            <a:bodyPr wrap="square" lIns="0" tIns="0" rIns="0" bIns="0" rtlCol="0"/>
            <a:lstStyle/>
            <a:p>
              <a:endParaRPr/>
            </a:p>
          </p:txBody>
        </p:sp>
        <p:sp>
          <p:nvSpPr>
            <p:cNvPr id="49" name="object 49"/>
            <p:cNvSpPr/>
            <p:nvPr/>
          </p:nvSpPr>
          <p:spPr>
            <a:xfrm>
              <a:off x="0" y="3544836"/>
              <a:ext cx="10058400" cy="88900"/>
            </a:xfrm>
            <a:custGeom>
              <a:avLst/>
              <a:gdLst/>
              <a:ahLst/>
              <a:cxnLst/>
              <a:rect l="l" t="t" r="r" b="b"/>
              <a:pathLst>
                <a:path w="10058400" h="88900">
                  <a:moveTo>
                    <a:pt x="10058400" y="0"/>
                  </a:moveTo>
                  <a:lnTo>
                    <a:pt x="0" y="0"/>
                  </a:lnTo>
                  <a:lnTo>
                    <a:pt x="0" y="22847"/>
                  </a:lnTo>
                  <a:lnTo>
                    <a:pt x="0" y="44183"/>
                  </a:lnTo>
                  <a:lnTo>
                    <a:pt x="0" y="88392"/>
                  </a:lnTo>
                  <a:lnTo>
                    <a:pt x="10058400" y="88392"/>
                  </a:lnTo>
                  <a:lnTo>
                    <a:pt x="10058400" y="44183"/>
                  </a:lnTo>
                  <a:lnTo>
                    <a:pt x="10058400" y="22847"/>
                  </a:lnTo>
                  <a:lnTo>
                    <a:pt x="10058400" y="0"/>
                  </a:lnTo>
                  <a:close/>
                </a:path>
              </a:pathLst>
            </a:custGeom>
            <a:solidFill>
              <a:srgbClr val="C8D6ED"/>
            </a:solidFill>
          </p:spPr>
          <p:txBody>
            <a:bodyPr wrap="square" lIns="0" tIns="0" rIns="0" bIns="0" rtlCol="0"/>
            <a:lstStyle/>
            <a:p>
              <a:endParaRPr/>
            </a:p>
          </p:txBody>
        </p:sp>
        <p:sp>
          <p:nvSpPr>
            <p:cNvPr id="50" name="object 50"/>
            <p:cNvSpPr/>
            <p:nvPr/>
          </p:nvSpPr>
          <p:spPr>
            <a:xfrm>
              <a:off x="0" y="363321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C8D4ED"/>
            </a:solidFill>
          </p:spPr>
          <p:txBody>
            <a:bodyPr wrap="square" lIns="0" tIns="0" rIns="0" bIns="0" rtlCol="0"/>
            <a:lstStyle/>
            <a:p>
              <a:endParaRPr/>
            </a:p>
          </p:txBody>
        </p:sp>
        <p:sp>
          <p:nvSpPr>
            <p:cNvPr id="52" name="object 52"/>
            <p:cNvSpPr/>
            <p:nvPr/>
          </p:nvSpPr>
          <p:spPr>
            <a:xfrm>
              <a:off x="0" y="3765803"/>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C4D4EB"/>
            </a:solidFill>
          </p:spPr>
          <p:txBody>
            <a:bodyPr wrap="square" lIns="0" tIns="0" rIns="0" bIns="0" rtlCol="0"/>
            <a:lstStyle/>
            <a:p>
              <a:endParaRPr/>
            </a:p>
          </p:txBody>
        </p:sp>
        <p:sp>
          <p:nvSpPr>
            <p:cNvPr id="53" name="object 53"/>
            <p:cNvSpPr/>
            <p:nvPr/>
          </p:nvSpPr>
          <p:spPr>
            <a:xfrm>
              <a:off x="0" y="378866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C4D3EB"/>
            </a:solidFill>
          </p:spPr>
          <p:txBody>
            <a:bodyPr wrap="square" lIns="0" tIns="0" rIns="0" bIns="0" rtlCol="0"/>
            <a:lstStyle/>
            <a:p>
              <a:endParaRPr/>
            </a:p>
          </p:txBody>
        </p:sp>
        <p:sp>
          <p:nvSpPr>
            <p:cNvPr id="54" name="object 54"/>
            <p:cNvSpPr/>
            <p:nvPr/>
          </p:nvSpPr>
          <p:spPr>
            <a:xfrm>
              <a:off x="0" y="3832859"/>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C3D3EB"/>
            </a:solidFill>
          </p:spPr>
          <p:txBody>
            <a:bodyPr wrap="square" lIns="0" tIns="0" rIns="0" bIns="0" rtlCol="0"/>
            <a:lstStyle/>
            <a:p>
              <a:endParaRPr/>
            </a:p>
          </p:txBody>
        </p:sp>
        <p:sp>
          <p:nvSpPr>
            <p:cNvPr id="55" name="object 55"/>
            <p:cNvSpPr/>
            <p:nvPr/>
          </p:nvSpPr>
          <p:spPr>
            <a:xfrm>
              <a:off x="0" y="3854208"/>
              <a:ext cx="10058400" cy="88900"/>
            </a:xfrm>
            <a:custGeom>
              <a:avLst/>
              <a:gdLst/>
              <a:ahLst/>
              <a:cxnLst/>
              <a:rect l="l" t="t" r="r" b="b"/>
              <a:pathLst>
                <a:path w="10058400" h="88900">
                  <a:moveTo>
                    <a:pt x="10058400" y="0"/>
                  </a:moveTo>
                  <a:lnTo>
                    <a:pt x="0" y="0"/>
                  </a:lnTo>
                  <a:lnTo>
                    <a:pt x="0" y="22860"/>
                  </a:lnTo>
                  <a:lnTo>
                    <a:pt x="0" y="88392"/>
                  </a:lnTo>
                  <a:lnTo>
                    <a:pt x="10058400" y="88392"/>
                  </a:lnTo>
                  <a:lnTo>
                    <a:pt x="10058400" y="22860"/>
                  </a:lnTo>
                  <a:lnTo>
                    <a:pt x="10058400" y="0"/>
                  </a:lnTo>
                  <a:close/>
                </a:path>
              </a:pathLst>
            </a:custGeom>
            <a:solidFill>
              <a:srgbClr val="C3D1EB"/>
            </a:solidFill>
          </p:spPr>
          <p:txBody>
            <a:bodyPr wrap="square" lIns="0" tIns="0" rIns="0" bIns="0" rtlCol="0"/>
            <a:lstStyle/>
            <a:p>
              <a:endParaRPr/>
            </a:p>
          </p:txBody>
        </p:sp>
        <p:sp>
          <p:nvSpPr>
            <p:cNvPr id="56" name="object 56"/>
            <p:cNvSpPr/>
            <p:nvPr/>
          </p:nvSpPr>
          <p:spPr>
            <a:xfrm>
              <a:off x="0" y="3942600"/>
              <a:ext cx="10058400" cy="67310"/>
            </a:xfrm>
            <a:custGeom>
              <a:avLst/>
              <a:gdLst/>
              <a:ahLst/>
              <a:cxnLst/>
              <a:rect l="l" t="t" r="r" b="b"/>
              <a:pathLst>
                <a:path w="10058400" h="67310">
                  <a:moveTo>
                    <a:pt x="10058400" y="0"/>
                  </a:moveTo>
                  <a:lnTo>
                    <a:pt x="0" y="0"/>
                  </a:lnTo>
                  <a:lnTo>
                    <a:pt x="0" y="44183"/>
                  </a:lnTo>
                  <a:lnTo>
                    <a:pt x="0" y="67043"/>
                  </a:lnTo>
                  <a:lnTo>
                    <a:pt x="10058400" y="67043"/>
                  </a:lnTo>
                  <a:lnTo>
                    <a:pt x="10058400" y="44183"/>
                  </a:lnTo>
                  <a:lnTo>
                    <a:pt x="10058400" y="0"/>
                  </a:lnTo>
                  <a:close/>
                </a:path>
              </a:pathLst>
            </a:custGeom>
            <a:solidFill>
              <a:srgbClr val="C1D1EB"/>
            </a:solidFill>
          </p:spPr>
          <p:txBody>
            <a:bodyPr wrap="square" lIns="0" tIns="0" rIns="0" bIns="0" rtlCol="0"/>
            <a:lstStyle/>
            <a:p>
              <a:endParaRPr/>
            </a:p>
          </p:txBody>
        </p:sp>
        <p:sp>
          <p:nvSpPr>
            <p:cNvPr id="57" name="object 57"/>
            <p:cNvSpPr/>
            <p:nvPr/>
          </p:nvSpPr>
          <p:spPr>
            <a:xfrm>
              <a:off x="0" y="4009643"/>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C1CFEB"/>
            </a:solidFill>
          </p:spPr>
          <p:txBody>
            <a:bodyPr wrap="square" lIns="0" tIns="0" rIns="0" bIns="0" rtlCol="0"/>
            <a:lstStyle/>
            <a:p>
              <a:endParaRPr/>
            </a:p>
          </p:txBody>
        </p:sp>
        <p:sp>
          <p:nvSpPr>
            <p:cNvPr id="58" name="object 58"/>
            <p:cNvSpPr/>
            <p:nvPr/>
          </p:nvSpPr>
          <p:spPr>
            <a:xfrm>
              <a:off x="0" y="4053852"/>
              <a:ext cx="10058400" cy="66040"/>
            </a:xfrm>
            <a:custGeom>
              <a:avLst/>
              <a:gdLst/>
              <a:ahLst/>
              <a:cxnLst/>
              <a:rect l="l" t="t" r="r" b="b"/>
              <a:pathLst>
                <a:path w="10058400" h="66039">
                  <a:moveTo>
                    <a:pt x="10058400" y="0"/>
                  </a:moveTo>
                  <a:lnTo>
                    <a:pt x="0" y="0"/>
                  </a:lnTo>
                  <a:lnTo>
                    <a:pt x="0" y="44183"/>
                  </a:lnTo>
                  <a:lnTo>
                    <a:pt x="0" y="65532"/>
                  </a:lnTo>
                  <a:lnTo>
                    <a:pt x="10058400" y="65532"/>
                  </a:lnTo>
                  <a:lnTo>
                    <a:pt x="10058400" y="44183"/>
                  </a:lnTo>
                  <a:lnTo>
                    <a:pt x="10058400" y="0"/>
                  </a:lnTo>
                  <a:close/>
                </a:path>
              </a:pathLst>
            </a:custGeom>
            <a:solidFill>
              <a:srgbClr val="BFCFEB"/>
            </a:solidFill>
          </p:spPr>
          <p:txBody>
            <a:bodyPr wrap="square" lIns="0" tIns="0" rIns="0" bIns="0" rtlCol="0"/>
            <a:lstStyle/>
            <a:p>
              <a:endParaRPr/>
            </a:p>
          </p:txBody>
        </p:sp>
        <p:sp>
          <p:nvSpPr>
            <p:cNvPr id="59" name="object 59"/>
            <p:cNvSpPr/>
            <p:nvPr/>
          </p:nvSpPr>
          <p:spPr>
            <a:xfrm>
              <a:off x="0" y="4119372"/>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FCFE9"/>
            </a:solidFill>
          </p:spPr>
          <p:txBody>
            <a:bodyPr wrap="square" lIns="0" tIns="0" rIns="0" bIns="0" rtlCol="0"/>
            <a:lstStyle/>
            <a:p>
              <a:endParaRPr/>
            </a:p>
          </p:txBody>
        </p:sp>
        <p:sp>
          <p:nvSpPr>
            <p:cNvPr id="60" name="object 60"/>
            <p:cNvSpPr/>
            <p:nvPr/>
          </p:nvSpPr>
          <p:spPr>
            <a:xfrm>
              <a:off x="0" y="4163568"/>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BDCDE9"/>
            </a:solidFill>
          </p:spPr>
          <p:txBody>
            <a:bodyPr wrap="square" lIns="0" tIns="0" rIns="0" bIns="0" rtlCol="0"/>
            <a:lstStyle/>
            <a:p>
              <a:endParaRPr/>
            </a:p>
          </p:txBody>
        </p:sp>
        <p:sp>
          <p:nvSpPr>
            <p:cNvPr id="61" name="object 61"/>
            <p:cNvSpPr/>
            <p:nvPr/>
          </p:nvSpPr>
          <p:spPr>
            <a:xfrm>
              <a:off x="0" y="4207776"/>
              <a:ext cx="10058400" cy="88900"/>
            </a:xfrm>
            <a:custGeom>
              <a:avLst/>
              <a:gdLst/>
              <a:ahLst/>
              <a:cxnLst/>
              <a:rect l="l" t="t" r="r" b="b"/>
              <a:pathLst>
                <a:path w="10058400" h="88900">
                  <a:moveTo>
                    <a:pt x="10058400" y="0"/>
                  </a:moveTo>
                  <a:lnTo>
                    <a:pt x="0" y="0"/>
                  </a:lnTo>
                  <a:lnTo>
                    <a:pt x="0" y="22860"/>
                  </a:lnTo>
                  <a:lnTo>
                    <a:pt x="0" y="67043"/>
                  </a:lnTo>
                  <a:lnTo>
                    <a:pt x="0" y="88392"/>
                  </a:lnTo>
                  <a:lnTo>
                    <a:pt x="10058400" y="88392"/>
                  </a:lnTo>
                  <a:lnTo>
                    <a:pt x="10058400" y="67043"/>
                  </a:lnTo>
                  <a:lnTo>
                    <a:pt x="10058400" y="22860"/>
                  </a:lnTo>
                  <a:lnTo>
                    <a:pt x="10058400" y="0"/>
                  </a:lnTo>
                  <a:close/>
                </a:path>
              </a:pathLst>
            </a:custGeom>
            <a:solidFill>
              <a:srgbClr val="BCCDE9"/>
            </a:solidFill>
          </p:spPr>
          <p:txBody>
            <a:bodyPr wrap="square" lIns="0" tIns="0" rIns="0" bIns="0" rtlCol="0"/>
            <a:lstStyle/>
            <a:p>
              <a:endParaRPr/>
            </a:p>
          </p:txBody>
        </p:sp>
        <p:sp>
          <p:nvSpPr>
            <p:cNvPr id="62" name="object 62"/>
            <p:cNvSpPr/>
            <p:nvPr/>
          </p:nvSpPr>
          <p:spPr>
            <a:xfrm>
              <a:off x="0" y="4296156"/>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CCDE8"/>
            </a:solidFill>
          </p:spPr>
          <p:txBody>
            <a:bodyPr wrap="square" lIns="0" tIns="0" rIns="0" bIns="0" rtlCol="0"/>
            <a:lstStyle/>
            <a:p>
              <a:endParaRPr/>
            </a:p>
          </p:txBody>
        </p:sp>
        <p:sp>
          <p:nvSpPr>
            <p:cNvPr id="63" name="object 63"/>
            <p:cNvSpPr/>
            <p:nvPr/>
          </p:nvSpPr>
          <p:spPr>
            <a:xfrm>
              <a:off x="0" y="4319016"/>
              <a:ext cx="10058400" cy="66040"/>
            </a:xfrm>
            <a:custGeom>
              <a:avLst/>
              <a:gdLst/>
              <a:ahLst/>
              <a:cxnLst/>
              <a:rect l="l" t="t" r="r" b="b"/>
              <a:pathLst>
                <a:path w="10058400" h="66039">
                  <a:moveTo>
                    <a:pt x="0" y="0"/>
                  </a:moveTo>
                  <a:lnTo>
                    <a:pt x="10058400" y="0"/>
                  </a:lnTo>
                  <a:lnTo>
                    <a:pt x="10058400" y="65532"/>
                  </a:lnTo>
                  <a:lnTo>
                    <a:pt x="0" y="65532"/>
                  </a:lnTo>
                  <a:lnTo>
                    <a:pt x="0" y="0"/>
                  </a:lnTo>
                  <a:close/>
                </a:path>
              </a:pathLst>
            </a:custGeom>
            <a:solidFill>
              <a:srgbClr val="BACCE8"/>
            </a:solidFill>
          </p:spPr>
          <p:txBody>
            <a:bodyPr wrap="square" lIns="0" tIns="0" rIns="0" bIns="0" rtlCol="0"/>
            <a:lstStyle/>
            <a:p>
              <a:endParaRPr/>
            </a:p>
          </p:txBody>
        </p:sp>
        <p:sp>
          <p:nvSpPr>
            <p:cNvPr id="64" name="object 64"/>
            <p:cNvSpPr/>
            <p:nvPr/>
          </p:nvSpPr>
          <p:spPr>
            <a:xfrm>
              <a:off x="0" y="4384548"/>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AE8"/>
            </a:solidFill>
          </p:spPr>
          <p:txBody>
            <a:bodyPr wrap="square" lIns="0" tIns="0" rIns="0" bIns="0" rtlCol="0"/>
            <a:lstStyle/>
            <a:p>
              <a:endParaRPr/>
            </a:p>
          </p:txBody>
        </p:sp>
        <p:sp>
          <p:nvSpPr>
            <p:cNvPr id="65" name="object 65"/>
            <p:cNvSpPr/>
            <p:nvPr/>
          </p:nvSpPr>
          <p:spPr>
            <a:xfrm>
              <a:off x="0" y="4428743"/>
              <a:ext cx="10058400" cy="111760"/>
            </a:xfrm>
            <a:custGeom>
              <a:avLst/>
              <a:gdLst/>
              <a:ahLst/>
              <a:cxnLst/>
              <a:rect l="l" t="t" r="r" b="b"/>
              <a:pathLst>
                <a:path w="10058400" h="111760">
                  <a:moveTo>
                    <a:pt x="10058400" y="0"/>
                  </a:moveTo>
                  <a:lnTo>
                    <a:pt x="0" y="0"/>
                  </a:lnTo>
                  <a:lnTo>
                    <a:pt x="0" y="22860"/>
                  </a:lnTo>
                  <a:lnTo>
                    <a:pt x="0" y="67068"/>
                  </a:lnTo>
                  <a:lnTo>
                    <a:pt x="0" y="111264"/>
                  </a:lnTo>
                  <a:lnTo>
                    <a:pt x="10058400" y="111264"/>
                  </a:lnTo>
                  <a:lnTo>
                    <a:pt x="10058400" y="67068"/>
                  </a:lnTo>
                  <a:lnTo>
                    <a:pt x="10058400" y="22860"/>
                  </a:lnTo>
                  <a:lnTo>
                    <a:pt x="10058400" y="0"/>
                  </a:lnTo>
                  <a:close/>
                </a:path>
              </a:pathLst>
            </a:custGeom>
            <a:solidFill>
              <a:srgbClr val="B8CAE8"/>
            </a:solidFill>
          </p:spPr>
          <p:txBody>
            <a:bodyPr wrap="square" lIns="0" tIns="0" rIns="0" bIns="0" rtlCol="0"/>
            <a:lstStyle/>
            <a:p>
              <a:endParaRPr/>
            </a:p>
          </p:txBody>
        </p:sp>
        <p:sp>
          <p:nvSpPr>
            <p:cNvPr id="66" name="object 66"/>
            <p:cNvSpPr/>
            <p:nvPr/>
          </p:nvSpPr>
          <p:spPr>
            <a:xfrm>
              <a:off x="0" y="4540008"/>
              <a:ext cx="10058400" cy="88900"/>
            </a:xfrm>
            <a:custGeom>
              <a:avLst/>
              <a:gdLst/>
              <a:ahLst/>
              <a:cxnLst/>
              <a:rect l="l" t="t" r="r" b="b"/>
              <a:pathLst>
                <a:path w="10058400" h="88900">
                  <a:moveTo>
                    <a:pt x="10058400" y="0"/>
                  </a:moveTo>
                  <a:lnTo>
                    <a:pt x="0" y="0"/>
                  </a:lnTo>
                  <a:lnTo>
                    <a:pt x="0" y="65519"/>
                  </a:lnTo>
                  <a:lnTo>
                    <a:pt x="0" y="88392"/>
                  </a:lnTo>
                  <a:lnTo>
                    <a:pt x="10058400" y="88392"/>
                  </a:lnTo>
                  <a:lnTo>
                    <a:pt x="10058400" y="65519"/>
                  </a:lnTo>
                  <a:lnTo>
                    <a:pt x="10058400" y="0"/>
                  </a:lnTo>
                  <a:close/>
                </a:path>
              </a:pathLst>
            </a:custGeom>
            <a:solidFill>
              <a:srgbClr val="B6C8E8"/>
            </a:solidFill>
          </p:spPr>
          <p:txBody>
            <a:bodyPr wrap="square" lIns="0" tIns="0" rIns="0" bIns="0" rtlCol="0"/>
            <a:lstStyle/>
            <a:p>
              <a:endParaRPr/>
            </a:p>
          </p:txBody>
        </p:sp>
        <p:sp>
          <p:nvSpPr>
            <p:cNvPr id="67" name="object 67"/>
            <p:cNvSpPr/>
            <p:nvPr/>
          </p:nvSpPr>
          <p:spPr>
            <a:xfrm>
              <a:off x="0" y="462838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6C8E6"/>
            </a:solidFill>
          </p:spPr>
          <p:txBody>
            <a:bodyPr wrap="square" lIns="0" tIns="0" rIns="0" bIns="0" rtlCol="0"/>
            <a:lstStyle/>
            <a:p>
              <a:endParaRPr/>
            </a:p>
          </p:txBody>
        </p:sp>
        <p:sp>
          <p:nvSpPr>
            <p:cNvPr id="68" name="object 68"/>
            <p:cNvSpPr/>
            <p:nvPr/>
          </p:nvSpPr>
          <p:spPr>
            <a:xfrm>
              <a:off x="0" y="4649724"/>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5C8E6"/>
            </a:solidFill>
          </p:spPr>
          <p:txBody>
            <a:bodyPr wrap="square" lIns="0" tIns="0" rIns="0" bIns="0" rtlCol="0"/>
            <a:lstStyle/>
            <a:p>
              <a:endParaRPr/>
            </a:p>
          </p:txBody>
        </p:sp>
        <p:sp>
          <p:nvSpPr>
            <p:cNvPr id="69" name="object 69"/>
            <p:cNvSpPr/>
            <p:nvPr/>
          </p:nvSpPr>
          <p:spPr>
            <a:xfrm>
              <a:off x="0" y="4693919"/>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5C6E6"/>
            </a:solidFill>
          </p:spPr>
          <p:txBody>
            <a:bodyPr wrap="square" lIns="0" tIns="0" rIns="0" bIns="0" rtlCol="0"/>
            <a:lstStyle/>
            <a:p>
              <a:endParaRPr/>
            </a:p>
          </p:txBody>
        </p:sp>
        <p:sp>
          <p:nvSpPr>
            <p:cNvPr id="70" name="object 70"/>
            <p:cNvSpPr/>
            <p:nvPr/>
          </p:nvSpPr>
          <p:spPr>
            <a:xfrm>
              <a:off x="0" y="4716792"/>
              <a:ext cx="10058400" cy="109855"/>
            </a:xfrm>
            <a:custGeom>
              <a:avLst/>
              <a:gdLst/>
              <a:ahLst/>
              <a:cxnLst/>
              <a:rect l="l" t="t" r="r" b="b"/>
              <a:pathLst>
                <a:path w="10058400" h="109854">
                  <a:moveTo>
                    <a:pt x="10058400" y="0"/>
                  </a:moveTo>
                  <a:lnTo>
                    <a:pt x="0" y="0"/>
                  </a:lnTo>
                  <a:lnTo>
                    <a:pt x="0" y="44196"/>
                  </a:lnTo>
                  <a:lnTo>
                    <a:pt x="0" y="88392"/>
                  </a:lnTo>
                  <a:lnTo>
                    <a:pt x="0" y="109728"/>
                  </a:lnTo>
                  <a:lnTo>
                    <a:pt x="10058400" y="109728"/>
                  </a:lnTo>
                  <a:lnTo>
                    <a:pt x="10058400" y="88392"/>
                  </a:lnTo>
                  <a:lnTo>
                    <a:pt x="10058400" y="44196"/>
                  </a:lnTo>
                  <a:lnTo>
                    <a:pt x="10058400" y="0"/>
                  </a:lnTo>
                  <a:close/>
                </a:path>
              </a:pathLst>
            </a:custGeom>
            <a:solidFill>
              <a:srgbClr val="B3C6E6"/>
            </a:solidFill>
          </p:spPr>
          <p:txBody>
            <a:bodyPr wrap="square" lIns="0" tIns="0" rIns="0" bIns="0" rtlCol="0"/>
            <a:lstStyle/>
            <a:p>
              <a:endParaRPr/>
            </a:p>
          </p:txBody>
        </p:sp>
        <p:sp>
          <p:nvSpPr>
            <p:cNvPr id="71" name="object 71"/>
            <p:cNvSpPr/>
            <p:nvPr/>
          </p:nvSpPr>
          <p:spPr>
            <a:xfrm>
              <a:off x="0" y="4826520"/>
              <a:ext cx="10058400" cy="88900"/>
            </a:xfrm>
            <a:custGeom>
              <a:avLst/>
              <a:gdLst/>
              <a:ahLst/>
              <a:cxnLst/>
              <a:rect l="l" t="t" r="r" b="b"/>
              <a:pathLst>
                <a:path w="10058400" h="88900">
                  <a:moveTo>
                    <a:pt x="10058400" y="0"/>
                  </a:moveTo>
                  <a:lnTo>
                    <a:pt x="0" y="0"/>
                  </a:lnTo>
                  <a:lnTo>
                    <a:pt x="0" y="67056"/>
                  </a:lnTo>
                  <a:lnTo>
                    <a:pt x="0" y="88392"/>
                  </a:lnTo>
                  <a:lnTo>
                    <a:pt x="10058400" y="88392"/>
                  </a:lnTo>
                  <a:lnTo>
                    <a:pt x="10058400" y="67056"/>
                  </a:lnTo>
                  <a:lnTo>
                    <a:pt x="10058400" y="0"/>
                  </a:lnTo>
                  <a:close/>
                </a:path>
              </a:pathLst>
            </a:custGeom>
            <a:solidFill>
              <a:srgbClr val="B1C4E6"/>
            </a:solidFill>
          </p:spPr>
          <p:txBody>
            <a:bodyPr wrap="square" lIns="0" tIns="0" rIns="0" bIns="0" rtlCol="0"/>
            <a:lstStyle/>
            <a:p>
              <a:endParaRPr/>
            </a:p>
          </p:txBody>
        </p:sp>
        <p:sp>
          <p:nvSpPr>
            <p:cNvPr id="72" name="object 72"/>
            <p:cNvSpPr/>
            <p:nvPr/>
          </p:nvSpPr>
          <p:spPr>
            <a:xfrm>
              <a:off x="0" y="4914899"/>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1C3E6"/>
            </a:solidFill>
          </p:spPr>
          <p:txBody>
            <a:bodyPr wrap="square" lIns="0" tIns="0" rIns="0" bIns="0" rtlCol="0"/>
            <a:lstStyle/>
            <a:p>
              <a:endParaRPr/>
            </a:p>
          </p:txBody>
        </p:sp>
        <p:sp>
          <p:nvSpPr>
            <p:cNvPr id="73" name="object 73"/>
            <p:cNvSpPr/>
            <p:nvPr/>
          </p:nvSpPr>
          <p:spPr>
            <a:xfrm>
              <a:off x="0" y="4937760"/>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6"/>
            </a:solidFill>
          </p:spPr>
          <p:txBody>
            <a:bodyPr wrap="square" lIns="0" tIns="0" rIns="0" bIns="0" rtlCol="0"/>
            <a:lstStyle/>
            <a:p>
              <a:endParaRPr/>
            </a:p>
          </p:txBody>
        </p:sp>
        <p:sp>
          <p:nvSpPr>
            <p:cNvPr id="74" name="object 74"/>
            <p:cNvSpPr/>
            <p:nvPr/>
          </p:nvSpPr>
          <p:spPr>
            <a:xfrm>
              <a:off x="0" y="4981955"/>
              <a:ext cx="10058400" cy="66040"/>
            </a:xfrm>
            <a:custGeom>
              <a:avLst/>
              <a:gdLst/>
              <a:ahLst/>
              <a:cxnLst/>
              <a:rect l="l" t="t" r="r" b="b"/>
              <a:pathLst>
                <a:path w="10058400" h="66039">
                  <a:moveTo>
                    <a:pt x="10058400" y="0"/>
                  </a:moveTo>
                  <a:lnTo>
                    <a:pt x="0" y="0"/>
                  </a:lnTo>
                  <a:lnTo>
                    <a:pt x="0" y="21348"/>
                  </a:lnTo>
                  <a:lnTo>
                    <a:pt x="0" y="65532"/>
                  </a:lnTo>
                  <a:lnTo>
                    <a:pt x="10058400" y="65532"/>
                  </a:lnTo>
                  <a:lnTo>
                    <a:pt x="10058400" y="21348"/>
                  </a:lnTo>
                  <a:lnTo>
                    <a:pt x="10058400" y="0"/>
                  </a:lnTo>
                  <a:close/>
                </a:path>
              </a:pathLst>
            </a:custGeom>
            <a:solidFill>
              <a:srgbClr val="AFC3E4"/>
            </a:solidFill>
          </p:spPr>
          <p:txBody>
            <a:bodyPr wrap="square" lIns="0" tIns="0" rIns="0" bIns="0" rtlCol="0"/>
            <a:lstStyle/>
            <a:p>
              <a:endParaRPr/>
            </a:p>
          </p:txBody>
        </p:sp>
        <p:sp>
          <p:nvSpPr>
            <p:cNvPr id="75" name="object 75"/>
            <p:cNvSpPr/>
            <p:nvPr/>
          </p:nvSpPr>
          <p:spPr>
            <a:xfrm>
              <a:off x="0" y="5047487"/>
              <a:ext cx="10058400" cy="67310"/>
            </a:xfrm>
            <a:custGeom>
              <a:avLst/>
              <a:gdLst/>
              <a:ahLst/>
              <a:cxnLst/>
              <a:rect l="l" t="t" r="r" b="b"/>
              <a:pathLst>
                <a:path w="10058400" h="67310">
                  <a:moveTo>
                    <a:pt x="0" y="0"/>
                  </a:moveTo>
                  <a:lnTo>
                    <a:pt x="10058400" y="0"/>
                  </a:lnTo>
                  <a:lnTo>
                    <a:pt x="10058400" y="67056"/>
                  </a:lnTo>
                  <a:lnTo>
                    <a:pt x="0" y="67056"/>
                  </a:lnTo>
                  <a:lnTo>
                    <a:pt x="0" y="0"/>
                  </a:lnTo>
                  <a:close/>
                </a:path>
              </a:pathLst>
            </a:custGeom>
            <a:solidFill>
              <a:srgbClr val="AEC1E4"/>
            </a:solidFill>
          </p:spPr>
          <p:txBody>
            <a:bodyPr wrap="square" lIns="0" tIns="0" rIns="0" bIns="0" rtlCol="0"/>
            <a:lstStyle/>
            <a:p>
              <a:endParaRPr/>
            </a:p>
          </p:txBody>
        </p:sp>
        <p:sp>
          <p:nvSpPr>
            <p:cNvPr id="76" name="object 76"/>
            <p:cNvSpPr/>
            <p:nvPr/>
          </p:nvSpPr>
          <p:spPr>
            <a:xfrm>
              <a:off x="0" y="5114556"/>
              <a:ext cx="10058400" cy="88900"/>
            </a:xfrm>
            <a:custGeom>
              <a:avLst/>
              <a:gdLst/>
              <a:ahLst/>
              <a:cxnLst/>
              <a:rect l="l" t="t" r="r" b="b"/>
              <a:pathLst>
                <a:path w="10058400" h="88900">
                  <a:moveTo>
                    <a:pt x="10058400" y="0"/>
                  </a:moveTo>
                  <a:lnTo>
                    <a:pt x="0" y="0"/>
                  </a:lnTo>
                  <a:lnTo>
                    <a:pt x="0" y="21336"/>
                  </a:lnTo>
                  <a:lnTo>
                    <a:pt x="0" y="44183"/>
                  </a:lnTo>
                  <a:lnTo>
                    <a:pt x="0" y="88379"/>
                  </a:lnTo>
                  <a:lnTo>
                    <a:pt x="10058400" y="88379"/>
                  </a:lnTo>
                  <a:lnTo>
                    <a:pt x="10058400" y="44183"/>
                  </a:lnTo>
                  <a:lnTo>
                    <a:pt x="10058400" y="21336"/>
                  </a:lnTo>
                  <a:lnTo>
                    <a:pt x="10058400" y="0"/>
                  </a:lnTo>
                  <a:close/>
                </a:path>
              </a:pathLst>
            </a:custGeom>
            <a:solidFill>
              <a:srgbClr val="ACC1E4"/>
            </a:solidFill>
          </p:spPr>
          <p:txBody>
            <a:bodyPr wrap="square" lIns="0" tIns="0" rIns="0" bIns="0" rtlCol="0"/>
            <a:lstStyle/>
            <a:p>
              <a:endParaRPr/>
            </a:p>
          </p:txBody>
        </p:sp>
        <p:sp>
          <p:nvSpPr>
            <p:cNvPr id="77" name="object 77"/>
            <p:cNvSpPr/>
            <p:nvPr/>
          </p:nvSpPr>
          <p:spPr>
            <a:xfrm>
              <a:off x="0" y="5202936"/>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ACBFE4"/>
            </a:solidFill>
          </p:spPr>
          <p:txBody>
            <a:bodyPr wrap="square" lIns="0" tIns="0" rIns="0" bIns="0" rtlCol="0"/>
            <a:lstStyle/>
            <a:p>
              <a:endParaRPr/>
            </a:p>
          </p:txBody>
        </p:sp>
        <p:sp>
          <p:nvSpPr>
            <p:cNvPr id="78" name="object 78"/>
            <p:cNvSpPr/>
            <p:nvPr/>
          </p:nvSpPr>
          <p:spPr>
            <a:xfrm>
              <a:off x="0" y="5224272"/>
              <a:ext cx="10058400" cy="553720"/>
            </a:xfrm>
            <a:custGeom>
              <a:avLst/>
              <a:gdLst/>
              <a:ahLst/>
              <a:cxnLst/>
              <a:rect l="l" t="t" r="r" b="b"/>
              <a:pathLst>
                <a:path w="10058400" h="553720">
                  <a:moveTo>
                    <a:pt x="0" y="0"/>
                  </a:moveTo>
                  <a:lnTo>
                    <a:pt x="10058400" y="0"/>
                  </a:lnTo>
                  <a:lnTo>
                    <a:pt x="10058400" y="553212"/>
                  </a:lnTo>
                  <a:lnTo>
                    <a:pt x="0" y="553212"/>
                  </a:lnTo>
                  <a:lnTo>
                    <a:pt x="0" y="0"/>
                  </a:lnTo>
                  <a:close/>
                </a:path>
              </a:pathLst>
            </a:custGeom>
            <a:solidFill>
              <a:srgbClr val="AABFE4"/>
            </a:solidFill>
          </p:spPr>
          <p:txBody>
            <a:bodyPr wrap="square" lIns="0" tIns="0" rIns="0" bIns="0" rtlCol="0"/>
            <a:lstStyle/>
            <a:p>
              <a:endParaRPr/>
            </a:p>
          </p:txBody>
        </p:sp>
        <p:sp>
          <p:nvSpPr>
            <p:cNvPr id="79" name="object 79"/>
            <p:cNvSpPr/>
            <p:nvPr/>
          </p:nvSpPr>
          <p:spPr>
            <a:xfrm>
              <a:off x="0" y="5777496"/>
              <a:ext cx="10058400" cy="66040"/>
            </a:xfrm>
            <a:custGeom>
              <a:avLst/>
              <a:gdLst/>
              <a:ahLst/>
              <a:cxnLst/>
              <a:rect l="l" t="t" r="r" b="b"/>
              <a:pathLst>
                <a:path w="10058400" h="66039">
                  <a:moveTo>
                    <a:pt x="10058400" y="0"/>
                  </a:moveTo>
                  <a:lnTo>
                    <a:pt x="0" y="0"/>
                  </a:lnTo>
                  <a:lnTo>
                    <a:pt x="0" y="21323"/>
                  </a:lnTo>
                  <a:lnTo>
                    <a:pt x="0" y="44196"/>
                  </a:lnTo>
                  <a:lnTo>
                    <a:pt x="0" y="65532"/>
                  </a:lnTo>
                  <a:lnTo>
                    <a:pt x="10058400" y="65532"/>
                  </a:lnTo>
                  <a:lnTo>
                    <a:pt x="10058400" y="44196"/>
                  </a:lnTo>
                  <a:lnTo>
                    <a:pt x="10058400" y="21323"/>
                  </a:lnTo>
                  <a:lnTo>
                    <a:pt x="10058400" y="0"/>
                  </a:lnTo>
                  <a:close/>
                </a:path>
              </a:pathLst>
            </a:custGeom>
            <a:solidFill>
              <a:srgbClr val="ACC1E4"/>
            </a:solidFill>
          </p:spPr>
          <p:txBody>
            <a:bodyPr wrap="square" lIns="0" tIns="0" rIns="0" bIns="0" rtlCol="0"/>
            <a:lstStyle/>
            <a:p>
              <a:endParaRPr/>
            </a:p>
          </p:txBody>
        </p:sp>
        <p:sp>
          <p:nvSpPr>
            <p:cNvPr id="80" name="object 80"/>
            <p:cNvSpPr/>
            <p:nvPr/>
          </p:nvSpPr>
          <p:spPr>
            <a:xfrm>
              <a:off x="0" y="5843016"/>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AEC1E4"/>
            </a:solidFill>
          </p:spPr>
          <p:txBody>
            <a:bodyPr wrap="square" lIns="0" tIns="0" rIns="0" bIns="0" rtlCol="0"/>
            <a:lstStyle/>
            <a:p>
              <a:endParaRPr/>
            </a:p>
          </p:txBody>
        </p:sp>
        <p:sp>
          <p:nvSpPr>
            <p:cNvPr id="81" name="object 81"/>
            <p:cNvSpPr/>
            <p:nvPr/>
          </p:nvSpPr>
          <p:spPr>
            <a:xfrm>
              <a:off x="0" y="58658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AFC3E4"/>
            </a:solidFill>
          </p:spPr>
          <p:txBody>
            <a:bodyPr wrap="square" lIns="0" tIns="0" rIns="0" bIns="0" rtlCol="0"/>
            <a:lstStyle/>
            <a:p>
              <a:endParaRPr/>
            </a:p>
          </p:txBody>
        </p:sp>
        <p:sp>
          <p:nvSpPr>
            <p:cNvPr id="82" name="object 82"/>
            <p:cNvSpPr/>
            <p:nvPr/>
          </p:nvSpPr>
          <p:spPr>
            <a:xfrm>
              <a:off x="0" y="5910072"/>
              <a:ext cx="10058400" cy="44450"/>
            </a:xfrm>
            <a:custGeom>
              <a:avLst/>
              <a:gdLst/>
              <a:ahLst/>
              <a:cxnLst/>
              <a:rect l="l" t="t" r="r" b="b"/>
              <a:pathLst>
                <a:path w="10058400" h="44450">
                  <a:moveTo>
                    <a:pt x="0" y="0"/>
                  </a:moveTo>
                  <a:lnTo>
                    <a:pt x="10058400" y="0"/>
                  </a:lnTo>
                  <a:lnTo>
                    <a:pt x="10058400" y="44196"/>
                  </a:lnTo>
                  <a:lnTo>
                    <a:pt x="0" y="44196"/>
                  </a:lnTo>
                  <a:lnTo>
                    <a:pt x="0" y="0"/>
                  </a:lnTo>
                  <a:close/>
                </a:path>
              </a:pathLst>
            </a:custGeom>
            <a:solidFill>
              <a:srgbClr val="AFC3E6"/>
            </a:solidFill>
          </p:spPr>
          <p:txBody>
            <a:bodyPr wrap="square" lIns="0" tIns="0" rIns="0" bIns="0" rtlCol="0"/>
            <a:lstStyle/>
            <a:p>
              <a:endParaRPr/>
            </a:p>
          </p:txBody>
        </p:sp>
        <p:sp>
          <p:nvSpPr>
            <p:cNvPr id="83" name="object 83"/>
            <p:cNvSpPr/>
            <p:nvPr/>
          </p:nvSpPr>
          <p:spPr>
            <a:xfrm>
              <a:off x="0" y="5954280"/>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1C4E6"/>
            </a:solidFill>
          </p:spPr>
          <p:txBody>
            <a:bodyPr wrap="square" lIns="0" tIns="0" rIns="0" bIns="0" rtlCol="0"/>
            <a:lstStyle/>
            <a:p>
              <a:endParaRPr/>
            </a:p>
          </p:txBody>
        </p:sp>
        <p:sp>
          <p:nvSpPr>
            <p:cNvPr id="84" name="object 84"/>
            <p:cNvSpPr/>
            <p:nvPr/>
          </p:nvSpPr>
          <p:spPr>
            <a:xfrm>
              <a:off x="0" y="5998464"/>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1C6E6"/>
            </a:solidFill>
          </p:spPr>
          <p:txBody>
            <a:bodyPr wrap="square" lIns="0" tIns="0" rIns="0" bIns="0" rtlCol="0"/>
            <a:lstStyle/>
            <a:p>
              <a:endParaRPr/>
            </a:p>
          </p:txBody>
        </p:sp>
        <p:sp>
          <p:nvSpPr>
            <p:cNvPr id="85" name="object 85"/>
            <p:cNvSpPr/>
            <p:nvPr/>
          </p:nvSpPr>
          <p:spPr>
            <a:xfrm>
              <a:off x="0" y="6019812"/>
              <a:ext cx="10058400" cy="67310"/>
            </a:xfrm>
            <a:custGeom>
              <a:avLst/>
              <a:gdLst/>
              <a:ahLst/>
              <a:cxnLst/>
              <a:rect l="l" t="t" r="r" b="b"/>
              <a:pathLst>
                <a:path w="10058400" h="67310">
                  <a:moveTo>
                    <a:pt x="10058400" y="0"/>
                  </a:moveTo>
                  <a:lnTo>
                    <a:pt x="0" y="0"/>
                  </a:lnTo>
                  <a:lnTo>
                    <a:pt x="0" y="22860"/>
                  </a:lnTo>
                  <a:lnTo>
                    <a:pt x="0" y="67043"/>
                  </a:lnTo>
                  <a:lnTo>
                    <a:pt x="10058400" y="67043"/>
                  </a:lnTo>
                  <a:lnTo>
                    <a:pt x="10058400" y="22860"/>
                  </a:lnTo>
                  <a:lnTo>
                    <a:pt x="10058400" y="0"/>
                  </a:lnTo>
                  <a:close/>
                </a:path>
              </a:pathLst>
            </a:custGeom>
            <a:solidFill>
              <a:srgbClr val="B3C6E6"/>
            </a:solidFill>
          </p:spPr>
          <p:txBody>
            <a:bodyPr wrap="square" lIns="0" tIns="0" rIns="0" bIns="0" rtlCol="0"/>
            <a:lstStyle/>
            <a:p>
              <a:endParaRPr/>
            </a:p>
          </p:txBody>
        </p:sp>
        <p:sp>
          <p:nvSpPr>
            <p:cNvPr id="86" name="object 86"/>
            <p:cNvSpPr/>
            <p:nvPr/>
          </p:nvSpPr>
          <p:spPr>
            <a:xfrm>
              <a:off x="0" y="6086855"/>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5C6E6"/>
            </a:solidFill>
          </p:spPr>
          <p:txBody>
            <a:bodyPr wrap="square" lIns="0" tIns="0" rIns="0" bIns="0" rtlCol="0"/>
            <a:lstStyle/>
            <a:p>
              <a:endParaRPr/>
            </a:p>
          </p:txBody>
        </p:sp>
        <p:sp>
          <p:nvSpPr>
            <p:cNvPr id="87" name="object 87"/>
            <p:cNvSpPr/>
            <p:nvPr/>
          </p:nvSpPr>
          <p:spPr>
            <a:xfrm>
              <a:off x="0" y="6108192"/>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6C8E6"/>
            </a:solidFill>
          </p:spPr>
          <p:txBody>
            <a:bodyPr wrap="square" lIns="0" tIns="0" rIns="0" bIns="0" rtlCol="0"/>
            <a:lstStyle/>
            <a:p>
              <a:endParaRPr/>
            </a:p>
          </p:txBody>
        </p:sp>
        <p:sp>
          <p:nvSpPr>
            <p:cNvPr id="88" name="object 88"/>
            <p:cNvSpPr/>
            <p:nvPr/>
          </p:nvSpPr>
          <p:spPr>
            <a:xfrm>
              <a:off x="0" y="6131064"/>
              <a:ext cx="10058400" cy="44450"/>
            </a:xfrm>
            <a:custGeom>
              <a:avLst/>
              <a:gdLst/>
              <a:ahLst/>
              <a:cxnLst/>
              <a:rect l="l" t="t" r="r" b="b"/>
              <a:pathLst>
                <a:path w="10058400" h="44450">
                  <a:moveTo>
                    <a:pt x="10058400" y="0"/>
                  </a:moveTo>
                  <a:lnTo>
                    <a:pt x="0" y="0"/>
                  </a:lnTo>
                  <a:lnTo>
                    <a:pt x="0" y="21323"/>
                  </a:lnTo>
                  <a:lnTo>
                    <a:pt x="0" y="44196"/>
                  </a:lnTo>
                  <a:lnTo>
                    <a:pt x="10058400" y="44196"/>
                  </a:lnTo>
                  <a:lnTo>
                    <a:pt x="10058400" y="21323"/>
                  </a:lnTo>
                  <a:lnTo>
                    <a:pt x="10058400" y="0"/>
                  </a:lnTo>
                  <a:close/>
                </a:path>
              </a:pathLst>
            </a:custGeom>
            <a:solidFill>
              <a:srgbClr val="B6C8E8"/>
            </a:solidFill>
          </p:spPr>
          <p:txBody>
            <a:bodyPr wrap="square" lIns="0" tIns="0" rIns="0" bIns="0" rtlCol="0"/>
            <a:lstStyle/>
            <a:p>
              <a:endParaRPr/>
            </a:p>
          </p:txBody>
        </p:sp>
        <p:sp>
          <p:nvSpPr>
            <p:cNvPr id="89" name="object 89"/>
            <p:cNvSpPr/>
            <p:nvPr/>
          </p:nvSpPr>
          <p:spPr>
            <a:xfrm>
              <a:off x="0" y="617524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8C8E8"/>
            </a:solidFill>
          </p:spPr>
          <p:txBody>
            <a:bodyPr wrap="square" lIns="0" tIns="0" rIns="0" bIns="0" rtlCol="0"/>
            <a:lstStyle/>
            <a:p>
              <a:endParaRPr/>
            </a:p>
          </p:txBody>
        </p:sp>
        <p:sp>
          <p:nvSpPr>
            <p:cNvPr id="90" name="object 90"/>
            <p:cNvSpPr/>
            <p:nvPr/>
          </p:nvSpPr>
          <p:spPr>
            <a:xfrm>
              <a:off x="0" y="6196596"/>
              <a:ext cx="10058400" cy="67310"/>
            </a:xfrm>
            <a:custGeom>
              <a:avLst/>
              <a:gdLst/>
              <a:ahLst/>
              <a:cxnLst/>
              <a:rect l="l" t="t" r="r" b="b"/>
              <a:pathLst>
                <a:path w="10058400" h="67310">
                  <a:moveTo>
                    <a:pt x="10058400" y="0"/>
                  </a:moveTo>
                  <a:lnTo>
                    <a:pt x="0" y="0"/>
                  </a:lnTo>
                  <a:lnTo>
                    <a:pt x="0" y="22860"/>
                  </a:lnTo>
                  <a:lnTo>
                    <a:pt x="0" y="44196"/>
                  </a:lnTo>
                  <a:lnTo>
                    <a:pt x="0" y="67043"/>
                  </a:lnTo>
                  <a:lnTo>
                    <a:pt x="10058400" y="67043"/>
                  </a:lnTo>
                  <a:lnTo>
                    <a:pt x="10058400" y="44196"/>
                  </a:lnTo>
                  <a:lnTo>
                    <a:pt x="10058400" y="22860"/>
                  </a:lnTo>
                  <a:lnTo>
                    <a:pt x="10058400" y="0"/>
                  </a:lnTo>
                  <a:close/>
                </a:path>
              </a:pathLst>
            </a:custGeom>
            <a:solidFill>
              <a:srgbClr val="B8CAE8"/>
            </a:solidFill>
          </p:spPr>
          <p:txBody>
            <a:bodyPr wrap="square" lIns="0" tIns="0" rIns="0" bIns="0" rtlCol="0"/>
            <a:lstStyle/>
            <a:p>
              <a:endParaRPr/>
            </a:p>
          </p:txBody>
        </p:sp>
        <p:sp>
          <p:nvSpPr>
            <p:cNvPr id="91" name="object 91"/>
            <p:cNvSpPr/>
            <p:nvPr/>
          </p:nvSpPr>
          <p:spPr>
            <a:xfrm>
              <a:off x="0" y="6263640"/>
              <a:ext cx="10058400" cy="21590"/>
            </a:xfrm>
            <a:custGeom>
              <a:avLst/>
              <a:gdLst/>
              <a:ahLst/>
              <a:cxnLst/>
              <a:rect l="l" t="t" r="r" b="b"/>
              <a:pathLst>
                <a:path w="10058400" h="21589">
                  <a:moveTo>
                    <a:pt x="0" y="0"/>
                  </a:moveTo>
                  <a:lnTo>
                    <a:pt x="10058400" y="0"/>
                  </a:lnTo>
                  <a:lnTo>
                    <a:pt x="10058400" y="21336"/>
                  </a:lnTo>
                  <a:lnTo>
                    <a:pt x="0" y="21336"/>
                  </a:lnTo>
                  <a:lnTo>
                    <a:pt x="0" y="0"/>
                  </a:lnTo>
                  <a:close/>
                </a:path>
              </a:pathLst>
            </a:custGeom>
            <a:solidFill>
              <a:srgbClr val="BACAE8"/>
            </a:solidFill>
          </p:spPr>
          <p:txBody>
            <a:bodyPr wrap="square" lIns="0" tIns="0" rIns="0" bIns="0" rtlCol="0"/>
            <a:lstStyle/>
            <a:p>
              <a:endParaRPr/>
            </a:p>
          </p:txBody>
        </p:sp>
        <p:sp>
          <p:nvSpPr>
            <p:cNvPr id="92" name="object 92"/>
            <p:cNvSpPr/>
            <p:nvPr/>
          </p:nvSpPr>
          <p:spPr>
            <a:xfrm>
              <a:off x="0" y="6284976"/>
              <a:ext cx="10058400" cy="44450"/>
            </a:xfrm>
            <a:custGeom>
              <a:avLst/>
              <a:gdLst/>
              <a:ahLst/>
              <a:cxnLst/>
              <a:rect l="l" t="t" r="r" b="b"/>
              <a:pathLst>
                <a:path w="10058400" h="44450">
                  <a:moveTo>
                    <a:pt x="0" y="0"/>
                  </a:moveTo>
                  <a:lnTo>
                    <a:pt x="10058400" y="0"/>
                  </a:lnTo>
                  <a:lnTo>
                    <a:pt x="10058400" y="44195"/>
                  </a:lnTo>
                  <a:lnTo>
                    <a:pt x="0" y="44195"/>
                  </a:lnTo>
                  <a:lnTo>
                    <a:pt x="0" y="0"/>
                  </a:lnTo>
                  <a:close/>
                </a:path>
              </a:pathLst>
            </a:custGeom>
            <a:solidFill>
              <a:srgbClr val="BACCE8"/>
            </a:solidFill>
          </p:spPr>
          <p:txBody>
            <a:bodyPr wrap="square" lIns="0" tIns="0" rIns="0" bIns="0" rtlCol="0"/>
            <a:lstStyle/>
            <a:p>
              <a:endParaRPr/>
            </a:p>
          </p:txBody>
        </p:sp>
        <p:sp>
          <p:nvSpPr>
            <p:cNvPr id="93" name="object 93"/>
            <p:cNvSpPr/>
            <p:nvPr/>
          </p:nvSpPr>
          <p:spPr>
            <a:xfrm>
              <a:off x="0" y="6329172"/>
              <a:ext cx="10058400" cy="22860"/>
            </a:xfrm>
            <a:custGeom>
              <a:avLst/>
              <a:gdLst/>
              <a:ahLst/>
              <a:cxnLst/>
              <a:rect l="l" t="t" r="r" b="b"/>
              <a:pathLst>
                <a:path w="10058400" h="22860">
                  <a:moveTo>
                    <a:pt x="0" y="0"/>
                  </a:moveTo>
                  <a:lnTo>
                    <a:pt x="10058400" y="0"/>
                  </a:lnTo>
                  <a:lnTo>
                    <a:pt x="10058400" y="22860"/>
                  </a:lnTo>
                  <a:lnTo>
                    <a:pt x="0" y="22860"/>
                  </a:lnTo>
                  <a:lnTo>
                    <a:pt x="0" y="0"/>
                  </a:lnTo>
                  <a:close/>
                </a:path>
              </a:pathLst>
            </a:custGeom>
            <a:solidFill>
              <a:srgbClr val="BCCDE8"/>
            </a:solidFill>
          </p:spPr>
          <p:txBody>
            <a:bodyPr wrap="square" lIns="0" tIns="0" rIns="0" bIns="0" rtlCol="0"/>
            <a:lstStyle/>
            <a:p>
              <a:endParaRPr/>
            </a:p>
          </p:txBody>
        </p:sp>
        <p:sp>
          <p:nvSpPr>
            <p:cNvPr id="94" name="object 94"/>
            <p:cNvSpPr/>
            <p:nvPr/>
          </p:nvSpPr>
          <p:spPr>
            <a:xfrm>
              <a:off x="0" y="6352044"/>
              <a:ext cx="10058400" cy="44450"/>
            </a:xfrm>
            <a:custGeom>
              <a:avLst/>
              <a:gdLst/>
              <a:ahLst/>
              <a:cxnLst/>
              <a:rect l="l" t="t" r="r" b="b"/>
              <a:pathLst>
                <a:path w="10058400" h="44450">
                  <a:moveTo>
                    <a:pt x="10058400" y="0"/>
                  </a:moveTo>
                  <a:lnTo>
                    <a:pt x="0" y="0"/>
                  </a:lnTo>
                  <a:lnTo>
                    <a:pt x="0" y="21336"/>
                  </a:lnTo>
                  <a:lnTo>
                    <a:pt x="0" y="44196"/>
                  </a:lnTo>
                  <a:lnTo>
                    <a:pt x="10058400" y="44196"/>
                  </a:lnTo>
                  <a:lnTo>
                    <a:pt x="10058400" y="21336"/>
                  </a:lnTo>
                  <a:lnTo>
                    <a:pt x="10058400" y="0"/>
                  </a:lnTo>
                  <a:close/>
                </a:path>
              </a:pathLst>
            </a:custGeom>
            <a:solidFill>
              <a:srgbClr val="BCCDE9"/>
            </a:solidFill>
          </p:spPr>
          <p:txBody>
            <a:bodyPr wrap="square" lIns="0" tIns="0" rIns="0" bIns="0" rtlCol="0"/>
            <a:lstStyle/>
            <a:p>
              <a:endParaRPr/>
            </a:p>
          </p:txBody>
        </p:sp>
        <p:sp>
          <p:nvSpPr>
            <p:cNvPr id="95" name="object 95"/>
            <p:cNvSpPr/>
            <p:nvPr/>
          </p:nvSpPr>
          <p:spPr>
            <a:xfrm>
              <a:off x="0" y="6396228"/>
              <a:ext cx="10058400" cy="21590"/>
            </a:xfrm>
            <a:custGeom>
              <a:avLst/>
              <a:gdLst/>
              <a:ahLst/>
              <a:cxnLst/>
              <a:rect l="l" t="t" r="r" b="b"/>
              <a:pathLst>
                <a:path w="10058400" h="21589">
                  <a:moveTo>
                    <a:pt x="0" y="0"/>
                  </a:moveTo>
                  <a:lnTo>
                    <a:pt x="10058400" y="0"/>
                  </a:lnTo>
                  <a:lnTo>
                    <a:pt x="10058400" y="21335"/>
                  </a:lnTo>
                  <a:lnTo>
                    <a:pt x="0" y="21335"/>
                  </a:lnTo>
                  <a:lnTo>
                    <a:pt x="0" y="0"/>
                  </a:lnTo>
                  <a:close/>
                </a:path>
              </a:pathLst>
            </a:custGeom>
            <a:solidFill>
              <a:srgbClr val="BDCDE9"/>
            </a:solidFill>
          </p:spPr>
          <p:txBody>
            <a:bodyPr wrap="square" lIns="0" tIns="0" rIns="0" bIns="0" rtlCol="0"/>
            <a:lstStyle/>
            <a:p>
              <a:endParaRPr/>
            </a:p>
          </p:txBody>
        </p:sp>
        <p:sp>
          <p:nvSpPr>
            <p:cNvPr id="96" name="object 96"/>
            <p:cNvSpPr/>
            <p:nvPr/>
          </p:nvSpPr>
          <p:spPr>
            <a:xfrm>
              <a:off x="0" y="6417564"/>
              <a:ext cx="10058400" cy="22860"/>
            </a:xfrm>
            <a:custGeom>
              <a:avLst/>
              <a:gdLst/>
              <a:ahLst/>
              <a:cxnLst/>
              <a:rect l="l" t="t" r="r" b="b"/>
              <a:pathLst>
                <a:path w="10058400" h="22860">
                  <a:moveTo>
                    <a:pt x="0" y="0"/>
                  </a:moveTo>
                  <a:lnTo>
                    <a:pt x="10058400" y="0"/>
                  </a:lnTo>
                  <a:lnTo>
                    <a:pt x="10058400" y="22859"/>
                  </a:lnTo>
                  <a:lnTo>
                    <a:pt x="0" y="22859"/>
                  </a:lnTo>
                  <a:lnTo>
                    <a:pt x="0" y="0"/>
                  </a:lnTo>
                  <a:close/>
                </a:path>
              </a:pathLst>
            </a:custGeom>
            <a:solidFill>
              <a:srgbClr val="BFCFE9"/>
            </a:solidFill>
          </p:spPr>
          <p:txBody>
            <a:bodyPr wrap="square" lIns="0" tIns="0" rIns="0" bIns="0" rtlCol="0"/>
            <a:lstStyle/>
            <a:p>
              <a:endParaRPr/>
            </a:p>
          </p:txBody>
        </p:sp>
        <p:sp>
          <p:nvSpPr>
            <p:cNvPr id="97" name="object 97"/>
            <p:cNvSpPr/>
            <p:nvPr/>
          </p:nvSpPr>
          <p:spPr>
            <a:xfrm>
              <a:off x="0" y="6440423"/>
              <a:ext cx="10058400" cy="44450"/>
            </a:xfrm>
            <a:custGeom>
              <a:avLst/>
              <a:gdLst/>
              <a:ahLst/>
              <a:cxnLst/>
              <a:rect l="l" t="t" r="r" b="b"/>
              <a:pathLst>
                <a:path w="10058400" h="44450">
                  <a:moveTo>
                    <a:pt x="10058400" y="0"/>
                  </a:moveTo>
                  <a:lnTo>
                    <a:pt x="0" y="0"/>
                  </a:lnTo>
                  <a:lnTo>
                    <a:pt x="0" y="21348"/>
                  </a:lnTo>
                  <a:lnTo>
                    <a:pt x="0" y="44208"/>
                  </a:lnTo>
                  <a:lnTo>
                    <a:pt x="10058400" y="44208"/>
                  </a:lnTo>
                  <a:lnTo>
                    <a:pt x="10058400" y="21348"/>
                  </a:lnTo>
                  <a:lnTo>
                    <a:pt x="10058400" y="0"/>
                  </a:lnTo>
                  <a:close/>
                </a:path>
              </a:pathLst>
            </a:custGeom>
            <a:solidFill>
              <a:srgbClr val="BFCFEB"/>
            </a:solidFill>
          </p:spPr>
          <p:txBody>
            <a:bodyPr wrap="square" lIns="0" tIns="0" rIns="0" bIns="0" rtlCol="0"/>
            <a:lstStyle/>
            <a:p>
              <a:endParaRPr/>
            </a:p>
          </p:txBody>
        </p:sp>
        <p:sp>
          <p:nvSpPr>
            <p:cNvPr id="98" name="object 98"/>
            <p:cNvSpPr/>
            <p:nvPr/>
          </p:nvSpPr>
          <p:spPr>
            <a:xfrm>
              <a:off x="0" y="6484619"/>
              <a:ext cx="10058400" cy="21590"/>
            </a:xfrm>
            <a:custGeom>
              <a:avLst/>
              <a:gdLst/>
              <a:ahLst/>
              <a:cxnLst/>
              <a:rect l="l" t="t" r="r" b="b"/>
              <a:pathLst>
                <a:path w="10058400" h="21590">
                  <a:moveTo>
                    <a:pt x="0" y="0"/>
                  </a:moveTo>
                  <a:lnTo>
                    <a:pt x="10058400" y="0"/>
                  </a:lnTo>
                  <a:lnTo>
                    <a:pt x="10058400" y="21335"/>
                  </a:lnTo>
                  <a:lnTo>
                    <a:pt x="0" y="21335"/>
                  </a:lnTo>
                  <a:lnTo>
                    <a:pt x="0" y="0"/>
                  </a:lnTo>
                  <a:close/>
                </a:path>
              </a:pathLst>
            </a:custGeom>
            <a:solidFill>
              <a:srgbClr val="C1CFEB"/>
            </a:solidFill>
          </p:spPr>
          <p:txBody>
            <a:bodyPr wrap="square" lIns="0" tIns="0" rIns="0" bIns="0" rtlCol="0"/>
            <a:lstStyle/>
            <a:p>
              <a:endParaRPr/>
            </a:p>
          </p:txBody>
        </p:sp>
        <p:sp>
          <p:nvSpPr>
            <p:cNvPr id="99" name="object 99"/>
            <p:cNvSpPr/>
            <p:nvPr/>
          </p:nvSpPr>
          <p:spPr>
            <a:xfrm>
              <a:off x="0" y="6505955"/>
              <a:ext cx="10058400" cy="67310"/>
            </a:xfrm>
            <a:custGeom>
              <a:avLst/>
              <a:gdLst/>
              <a:ahLst/>
              <a:cxnLst/>
              <a:rect l="l" t="t" r="r" b="b"/>
              <a:pathLst>
                <a:path w="10058400" h="67309">
                  <a:moveTo>
                    <a:pt x="10058400" y="0"/>
                  </a:moveTo>
                  <a:lnTo>
                    <a:pt x="0" y="0"/>
                  </a:lnTo>
                  <a:lnTo>
                    <a:pt x="0" y="22872"/>
                  </a:lnTo>
                  <a:lnTo>
                    <a:pt x="0" y="44208"/>
                  </a:lnTo>
                  <a:lnTo>
                    <a:pt x="0" y="67068"/>
                  </a:lnTo>
                  <a:lnTo>
                    <a:pt x="10058400" y="67068"/>
                  </a:lnTo>
                  <a:lnTo>
                    <a:pt x="10058400" y="44208"/>
                  </a:lnTo>
                  <a:lnTo>
                    <a:pt x="10058400" y="22872"/>
                  </a:lnTo>
                  <a:lnTo>
                    <a:pt x="10058400" y="0"/>
                  </a:lnTo>
                  <a:close/>
                </a:path>
              </a:pathLst>
            </a:custGeom>
            <a:solidFill>
              <a:srgbClr val="C1D1EB"/>
            </a:solidFill>
          </p:spPr>
          <p:txBody>
            <a:bodyPr wrap="square" lIns="0" tIns="0" rIns="0" bIns="0" rtlCol="0"/>
            <a:lstStyle/>
            <a:p>
              <a:endParaRPr/>
            </a:p>
          </p:txBody>
        </p:sp>
        <p:sp>
          <p:nvSpPr>
            <p:cNvPr id="100" name="object 100"/>
            <p:cNvSpPr/>
            <p:nvPr/>
          </p:nvSpPr>
          <p:spPr>
            <a:xfrm>
              <a:off x="0" y="6573012"/>
              <a:ext cx="10058400" cy="17145"/>
            </a:xfrm>
            <a:custGeom>
              <a:avLst/>
              <a:gdLst/>
              <a:ahLst/>
              <a:cxnLst/>
              <a:rect l="l" t="t" r="r" b="b"/>
              <a:pathLst>
                <a:path w="10058400" h="17145">
                  <a:moveTo>
                    <a:pt x="0" y="16763"/>
                  </a:moveTo>
                  <a:lnTo>
                    <a:pt x="10058400" y="16763"/>
                  </a:lnTo>
                  <a:lnTo>
                    <a:pt x="10058400" y="0"/>
                  </a:lnTo>
                  <a:lnTo>
                    <a:pt x="0" y="0"/>
                  </a:lnTo>
                  <a:lnTo>
                    <a:pt x="0" y="16763"/>
                  </a:lnTo>
                  <a:close/>
                </a:path>
              </a:pathLst>
            </a:custGeom>
            <a:solidFill>
              <a:srgbClr val="C3D1EB"/>
            </a:solidFill>
          </p:spPr>
          <p:txBody>
            <a:bodyPr wrap="square" lIns="0" tIns="0" rIns="0" bIns="0" rtlCol="0"/>
            <a:lstStyle/>
            <a:p>
              <a:endParaRPr/>
            </a:p>
          </p:txBody>
        </p:sp>
        <p:sp>
          <p:nvSpPr>
            <p:cNvPr id="101" name="object 101"/>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dirty="0"/>
            </a:p>
          </p:txBody>
        </p:sp>
        <p:sp>
          <p:nvSpPr>
            <p:cNvPr id="102" name="object 102"/>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03" name="object 103"/>
            <p:cNvSpPr/>
            <p:nvPr/>
          </p:nvSpPr>
          <p:spPr>
            <a:xfrm>
              <a:off x="0" y="6589776"/>
              <a:ext cx="10058400" cy="127000"/>
            </a:xfrm>
            <a:custGeom>
              <a:avLst/>
              <a:gdLst/>
              <a:ahLst/>
              <a:cxnLst/>
              <a:rect l="l" t="t" r="r" b="b"/>
              <a:pathLst>
                <a:path w="10058400" h="127000">
                  <a:moveTo>
                    <a:pt x="10058400" y="126491"/>
                  </a:moveTo>
                  <a:lnTo>
                    <a:pt x="0" y="126491"/>
                  </a:lnTo>
                  <a:lnTo>
                    <a:pt x="0" y="0"/>
                  </a:lnTo>
                  <a:lnTo>
                    <a:pt x="10058400" y="0"/>
                  </a:lnTo>
                  <a:lnTo>
                    <a:pt x="10058400" y="126491"/>
                  </a:lnTo>
                  <a:close/>
                </a:path>
              </a:pathLst>
            </a:custGeom>
            <a:solidFill>
              <a:srgbClr val="1F3864"/>
            </a:solidFill>
          </p:spPr>
          <p:txBody>
            <a:bodyPr wrap="square" lIns="0" tIns="0" rIns="0" bIns="0" rtlCol="0"/>
            <a:lstStyle/>
            <a:p>
              <a:endParaRPr/>
            </a:p>
          </p:txBody>
        </p:sp>
        <p:sp>
          <p:nvSpPr>
            <p:cNvPr id="104" name="object 104"/>
            <p:cNvSpPr/>
            <p:nvPr/>
          </p:nvSpPr>
          <p:spPr>
            <a:xfrm>
              <a:off x="0" y="6589776"/>
              <a:ext cx="10058400" cy="127000"/>
            </a:xfrm>
            <a:custGeom>
              <a:avLst/>
              <a:gdLst/>
              <a:ahLst/>
              <a:cxnLst/>
              <a:rect l="l" t="t" r="r" b="b"/>
              <a:pathLst>
                <a:path w="10058400" h="127000">
                  <a:moveTo>
                    <a:pt x="0" y="0"/>
                  </a:moveTo>
                  <a:lnTo>
                    <a:pt x="10058400" y="0"/>
                  </a:lnTo>
                  <a:lnTo>
                    <a:pt x="10058400" y="126491"/>
                  </a:lnTo>
                  <a:lnTo>
                    <a:pt x="0" y="126491"/>
                  </a:lnTo>
                  <a:lnTo>
                    <a:pt x="0" y="0"/>
                  </a:lnTo>
                  <a:close/>
                </a:path>
              </a:pathLst>
            </a:custGeom>
            <a:ln w="10668">
              <a:solidFill>
                <a:srgbClr val="162B50"/>
              </a:solidFill>
            </a:ln>
          </p:spPr>
          <p:txBody>
            <a:bodyPr wrap="square" lIns="0" tIns="0" rIns="0" bIns="0" rtlCol="0"/>
            <a:lstStyle/>
            <a:p>
              <a:endParaRPr/>
            </a:p>
          </p:txBody>
        </p:sp>
        <p:sp>
          <p:nvSpPr>
            <p:cNvPr id="105" name="object 105"/>
            <p:cNvSpPr/>
            <p:nvPr/>
          </p:nvSpPr>
          <p:spPr>
            <a:xfrm>
              <a:off x="2342388" y="1278636"/>
              <a:ext cx="5544820" cy="381000"/>
            </a:xfrm>
            <a:custGeom>
              <a:avLst/>
              <a:gdLst/>
              <a:ahLst/>
              <a:cxnLst/>
              <a:rect l="l" t="t" r="r" b="b"/>
              <a:pathLst>
                <a:path w="5544820" h="381000">
                  <a:moveTo>
                    <a:pt x="5544312" y="381000"/>
                  </a:moveTo>
                  <a:lnTo>
                    <a:pt x="0" y="381000"/>
                  </a:lnTo>
                  <a:lnTo>
                    <a:pt x="0" y="0"/>
                  </a:lnTo>
                  <a:lnTo>
                    <a:pt x="5544312" y="0"/>
                  </a:lnTo>
                  <a:lnTo>
                    <a:pt x="5544312" y="381000"/>
                  </a:lnTo>
                  <a:close/>
                </a:path>
              </a:pathLst>
            </a:custGeom>
            <a:solidFill>
              <a:srgbClr val="A5A5A5"/>
            </a:solidFill>
          </p:spPr>
          <p:txBody>
            <a:bodyPr wrap="square" lIns="0" tIns="0" rIns="0" bIns="0" rtlCol="0"/>
            <a:lstStyle/>
            <a:p>
              <a:endParaRPr/>
            </a:p>
          </p:txBody>
        </p:sp>
        <p:sp>
          <p:nvSpPr>
            <p:cNvPr id="106" name="object 106"/>
            <p:cNvSpPr/>
            <p:nvPr/>
          </p:nvSpPr>
          <p:spPr>
            <a:xfrm>
              <a:off x="2342388" y="1278636"/>
              <a:ext cx="5544820" cy="381000"/>
            </a:xfrm>
            <a:custGeom>
              <a:avLst/>
              <a:gdLst/>
              <a:ahLst/>
              <a:cxnLst/>
              <a:rect l="l" t="t" r="r" b="b"/>
              <a:pathLst>
                <a:path w="5544820" h="381000">
                  <a:moveTo>
                    <a:pt x="0" y="0"/>
                  </a:moveTo>
                  <a:lnTo>
                    <a:pt x="5544312" y="0"/>
                  </a:lnTo>
                  <a:lnTo>
                    <a:pt x="5544312" y="381000"/>
                  </a:lnTo>
                  <a:lnTo>
                    <a:pt x="0" y="381000"/>
                  </a:lnTo>
                  <a:lnTo>
                    <a:pt x="0" y="0"/>
                  </a:lnTo>
                  <a:close/>
                </a:path>
              </a:pathLst>
            </a:custGeom>
            <a:ln w="15240">
              <a:solidFill>
                <a:srgbClr val="FFFFFF"/>
              </a:solidFill>
            </a:ln>
          </p:spPr>
          <p:txBody>
            <a:bodyPr wrap="square" lIns="0" tIns="0" rIns="0" bIns="0" rtlCol="0"/>
            <a:lstStyle/>
            <a:p>
              <a:endParaRPr/>
            </a:p>
          </p:txBody>
        </p:sp>
      </p:grpSp>
      <p:sp>
        <p:nvSpPr>
          <p:cNvPr id="278" name="TextBox 277">
            <a:extLst>
              <a:ext uri="{FF2B5EF4-FFF2-40B4-BE49-F238E27FC236}">
                <a16:creationId xmlns:a16="http://schemas.microsoft.com/office/drawing/2014/main" id="{8E670F4D-F546-3259-3A0D-8704A23B511B}"/>
              </a:ext>
            </a:extLst>
          </p:cNvPr>
          <p:cNvSpPr txBox="1"/>
          <p:nvPr/>
        </p:nvSpPr>
        <p:spPr>
          <a:xfrm>
            <a:off x="2971800" y="381000"/>
            <a:ext cx="4190999" cy="381000"/>
          </a:xfrm>
          <a:prstGeom prst="rect">
            <a:avLst/>
          </a:prstGeom>
          <a:noFill/>
        </p:spPr>
        <p:txBody>
          <a:bodyPr wrap="square" rtlCol="0">
            <a:spAutoFit/>
          </a:bodyPr>
          <a:lstStyle/>
          <a:p>
            <a:pPr algn="ctr"/>
            <a:r>
              <a:rPr lang="en-IN" b="1" dirty="0">
                <a:solidFill>
                  <a:schemeClr val="bg1"/>
                </a:solidFill>
              </a:rPr>
              <a:t>My</a:t>
            </a:r>
            <a:r>
              <a:rPr lang="en-IN" b="1" spc="25" dirty="0">
                <a:solidFill>
                  <a:schemeClr val="bg1"/>
                </a:solidFill>
              </a:rPr>
              <a:t> </a:t>
            </a:r>
            <a:r>
              <a:rPr lang="en-IN" b="1" dirty="0">
                <a:solidFill>
                  <a:schemeClr val="bg1"/>
                </a:solidFill>
              </a:rPr>
              <a:t>SQL</a:t>
            </a:r>
            <a:r>
              <a:rPr lang="en-IN" b="1" spc="25" dirty="0">
                <a:solidFill>
                  <a:schemeClr val="bg1"/>
                </a:solidFill>
              </a:rPr>
              <a:t> </a:t>
            </a:r>
            <a:r>
              <a:rPr lang="en-IN" b="1" spc="-10" dirty="0">
                <a:solidFill>
                  <a:schemeClr val="bg1"/>
                </a:solidFill>
              </a:rPr>
              <a:t>Dashboard</a:t>
            </a:r>
            <a:endParaRPr lang="en-IN" b="1" dirty="0">
              <a:solidFill>
                <a:schemeClr val="bg1"/>
              </a:solidFill>
            </a:endParaRPr>
          </a:p>
        </p:txBody>
      </p:sp>
      <p:sp>
        <p:nvSpPr>
          <p:cNvPr id="279" name="Flowchart: Terminator 278">
            <a:extLst>
              <a:ext uri="{FF2B5EF4-FFF2-40B4-BE49-F238E27FC236}">
                <a16:creationId xmlns:a16="http://schemas.microsoft.com/office/drawing/2014/main" id="{03C09B00-9FC0-9654-0C77-B6D9ABF73824}"/>
              </a:ext>
            </a:extLst>
          </p:cNvPr>
          <p:cNvSpPr/>
          <p:nvPr/>
        </p:nvSpPr>
        <p:spPr>
          <a:xfrm>
            <a:off x="299977" y="1447800"/>
            <a:ext cx="9377423" cy="106680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0" name="Flowchart: Terminator 279">
            <a:extLst>
              <a:ext uri="{FF2B5EF4-FFF2-40B4-BE49-F238E27FC236}">
                <a16:creationId xmlns:a16="http://schemas.microsoft.com/office/drawing/2014/main" id="{F42B8C01-F7BF-EC54-1F4F-4CCF6417D505}"/>
              </a:ext>
            </a:extLst>
          </p:cNvPr>
          <p:cNvSpPr/>
          <p:nvPr/>
        </p:nvSpPr>
        <p:spPr>
          <a:xfrm>
            <a:off x="342900" y="3244287"/>
            <a:ext cx="9372600" cy="98795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1" name="Flowchart: Terminator 280">
            <a:extLst>
              <a:ext uri="{FF2B5EF4-FFF2-40B4-BE49-F238E27FC236}">
                <a16:creationId xmlns:a16="http://schemas.microsoft.com/office/drawing/2014/main" id="{F8BEA87E-FE90-1526-2FA8-5B5860923E43}"/>
              </a:ext>
            </a:extLst>
          </p:cNvPr>
          <p:cNvSpPr/>
          <p:nvPr/>
        </p:nvSpPr>
        <p:spPr>
          <a:xfrm>
            <a:off x="354956" y="4648199"/>
            <a:ext cx="9372600" cy="135272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2" name="Flowchart: Terminator 281">
            <a:extLst>
              <a:ext uri="{FF2B5EF4-FFF2-40B4-BE49-F238E27FC236}">
                <a16:creationId xmlns:a16="http://schemas.microsoft.com/office/drawing/2014/main" id="{0F1A79E2-FDFB-77A0-363E-150C29034868}"/>
              </a:ext>
            </a:extLst>
          </p:cNvPr>
          <p:cNvSpPr/>
          <p:nvPr/>
        </p:nvSpPr>
        <p:spPr>
          <a:xfrm>
            <a:off x="457200" y="6172200"/>
            <a:ext cx="9372600" cy="129540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3" name="TextBox 282">
            <a:extLst>
              <a:ext uri="{FF2B5EF4-FFF2-40B4-BE49-F238E27FC236}">
                <a16:creationId xmlns:a16="http://schemas.microsoft.com/office/drawing/2014/main" id="{572085CD-F855-63F4-EFD2-BEDF40787927}"/>
              </a:ext>
            </a:extLst>
          </p:cNvPr>
          <p:cNvSpPr txBox="1"/>
          <p:nvPr/>
        </p:nvSpPr>
        <p:spPr>
          <a:xfrm>
            <a:off x="1066800" y="1447800"/>
            <a:ext cx="7543800" cy="914400"/>
          </a:xfrm>
          <a:prstGeom prst="rect">
            <a:avLst/>
          </a:prstGeom>
          <a:noFill/>
        </p:spPr>
        <p:txBody>
          <a:bodyPr wrap="square" rtlCol="0">
            <a:spAutoFit/>
          </a:bodyPr>
          <a:lstStyle/>
          <a:p>
            <a:r>
              <a:rPr lang="en-US" b="1" u="sng" dirty="0"/>
              <a:t>TOP 10 CUSTOMERS BY BALANCE</a:t>
            </a:r>
          </a:p>
          <a:p>
            <a:r>
              <a:rPr lang="en-US" dirty="0"/>
              <a:t>select   `Customer Name`,  sum(Balance) as TotalBalance from final group by `Customer Name` order by TotalBalance desc limit 10;</a:t>
            </a:r>
            <a:endParaRPr lang="en-IN" dirty="0"/>
          </a:p>
        </p:txBody>
      </p:sp>
      <p:sp>
        <p:nvSpPr>
          <p:cNvPr id="284" name="TextBox 283">
            <a:extLst>
              <a:ext uri="{FF2B5EF4-FFF2-40B4-BE49-F238E27FC236}">
                <a16:creationId xmlns:a16="http://schemas.microsoft.com/office/drawing/2014/main" id="{C3C6FCDE-04F7-2301-D49C-2CCA1234D7B0}"/>
              </a:ext>
            </a:extLst>
          </p:cNvPr>
          <p:cNvSpPr txBox="1"/>
          <p:nvPr/>
        </p:nvSpPr>
        <p:spPr>
          <a:xfrm>
            <a:off x="1066800" y="3276600"/>
            <a:ext cx="7848600" cy="923330"/>
          </a:xfrm>
          <a:prstGeom prst="rect">
            <a:avLst/>
          </a:prstGeom>
          <a:noFill/>
        </p:spPr>
        <p:txBody>
          <a:bodyPr wrap="square" rtlCol="0">
            <a:spAutoFit/>
          </a:bodyPr>
          <a:lstStyle/>
          <a:p>
            <a:r>
              <a:rPr lang="en-US" b="1" u="sng" dirty="0"/>
              <a:t>TRANSACTION BY BRANCH</a:t>
            </a:r>
          </a:p>
          <a:p>
            <a:r>
              <a:rPr lang="en-US" dirty="0"/>
              <a:t>select  Branch, sum(Amount) as TotalTransactionAmount from final</a:t>
            </a:r>
          </a:p>
          <a:p>
            <a:r>
              <a:rPr lang="en-US" dirty="0"/>
              <a:t> group by Branch;</a:t>
            </a:r>
            <a:endParaRPr lang="en-IN" dirty="0"/>
          </a:p>
        </p:txBody>
      </p:sp>
      <p:sp>
        <p:nvSpPr>
          <p:cNvPr id="285" name="TextBox 284">
            <a:extLst>
              <a:ext uri="{FF2B5EF4-FFF2-40B4-BE49-F238E27FC236}">
                <a16:creationId xmlns:a16="http://schemas.microsoft.com/office/drawing/2014/main" id="{C2BD0F08-2B12-1E1F-2E58-4A0C888D1B75}"/>
              </a:ext>
            </a:extLst>
          </p:cNvPr>
          <p:cNvSpPr txBox="1"/>
          <p:nvPr/>
        </p:nvSpPr>
        <p:spPr>
          <a:xfrm>
            <a:off x="1102488" y="4724398"/>
            <a:ext cx="7772400" cy="1200329"/>
          </a:xfrm>
          <a:prstGeom prst="rect">
            <a:avLst/>
          </a:prstGeom>
          <a:noFill/>
        </p:spPr>
        <p:txBody>
          <a:bodyPr wrap="square" rtlCol="0">
            <a:spAutoFit/>
          </a:bodyPr>
          <a:lstStyle/>
          <a:p>
            <a:r>
              <a:rPr lang="en-US" b="1" u="sng" dirty="0"/>
              <a:t>TRANSACTION PER MONTH</a:t>
            </a:r>
          </a:p>
          <a:p>
            <a:r>
              <a:rPr lang="en-US" dirty="0"/>
              <a:t>select  year(`Transaction Date`) AS Year,  month(`Transaction Date`) AS Month,  COUNT(*) AS TransactionsPerMonth from final group by Year, Month order by Year, Month;</a:t>
            </a:r>
            <a:endParaRPr lang="en-IN" dirty="0"/>
          </a:p>
        </p:txBody>
      </p:sp>
      <p:sp>
        <p:nvSpPr>
          <p:cNvPr id="286" name="TextBox 285">
            <a:extLst>
              <a:ext uri="{FF2B5EF4-FFF2-40B4-BE49-F238E27FC236}">
                <a16:creationId xmlns:a16="http://schemas.microsoft.com/office/drawing/2014/main" id="{5CF31D89-53C0-DF2F-09DA-6B280756B9C7}"/>
              </a:ext>
            </a:extLst>
          </p:cNvPr>
          <p:cNvSpPr txBox="1"/>
          <p:nvPr/>
        </p:nvSpPr>
        <p:spPr>
          <a:xfrm>
            <a:off x="1102488" y="6324600"/>
            <a:ext cx="8041512" cy="923330"/>
          </a:xfrm>
          <a:prstGeom prst="rect">
            <a:avLst/>
          </a:prstGeom>
          <a:noFill/>
        </p:spPr>
        <p:txBody>
          <a:bodyPr wrap="square" rtlCol="0">
            <a:spAutoFit/>
          </a:bodyPr>
          <a:lstStyle/>
          <a:p>
            <a:r>
              <a:rPr lang="en-US" b="1" u="sng" dirty="0"/>
              <a:t>ACCOUNT ACTIVITY RATIO</a:t>
            </a:r>
          </a:p>
          <a:p>
            <a:r>
              <a:rPr lang="en-US" dirty="0"/>
              <a:t>select   `Customer ID`, count(*) / avg(Balance) as AccountActivityRatio from final group by `Customer ID`;</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 name="object 2">
            <a:extLst>
              <a:ext uri="{FF2B5EF4-FFF2-40B4-BE49-F238E27FC236}">
                <a16:creationId xmlns:a16="http://schemas.microsoft.com/office/drawing/2014/main" id="{10660ECB-9BC3-4F33-3E2B-DE3CE4970A8F}"/>
              </a:ext>
            </a:extLst>
          </p:cNvPr>
          <p:cNvGrpSpPr/>
          <p:nvPr/>
        </p:nvGrpSpPr>
        <p:grpSpPr>
          <a:xfrm>
            <a:off x="0" y="8914"/>
            <a:ext cx="2209800" cy="704215"/>
            <a:chOff x="-5333" y="2032254"/>
            <a:chExt cx="2322830" cy="704215"/>
          </a:xfrm>
        </p:grpSpPr>
        <p:sp>
          <p:nvSpPr>
            <p:cNvPr id="32" name="object 3">
              <a:extLst>
                <a:ext uri="{FF2B5EF4-FFF2-40B4-BE49-F238E27FC236}">
                  <a16:creationId xmlns:a16="http://schemas.microsoft.com/office/drawing/2014/main" id="{F667352D-9A94-5601-4F42-9BC82826070A}"/>
                </a:ext>
              </a:extLst>
            </p:cNvPr>
            <p:cNvSpPr/>
            <p:nvPr/>
          </p:nvSpPr>
          <p:spPr>
            <a:xfrm>
              <a:off x="0" y="2037588"/>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a:p>
          </p:txBody>
        </p:sp>
        <p:sp>
          <p:nvSpPr>
            <p:cNvPr id="33" name="object 4">
              <a:extLst>
                <a:ext uri="{FF2B5EF4-FFF2-40B4-BE49-F238E27FC236}">
                  <a16:creationId xmlns:a16="http://schemas.microsoft.com/office/drawing/2014/main" id="{B99B82AF-9AA9-06C4-CAE1-0D0C9284EAB0}"/>
                </a:ext>
              </a:extLst>
            </p:cNvPr>
            <p:cNvSpPr/>
            <p:nvPr/>
          </p:nvSpPr>
          <p:spPr>
            <a:xfrm>
              <a:off x="0" y="2037588"/>
              <a:ext cx="2312035" cy="693420"/>
            </a:xfrm>
            <a:custGeom>
              <a:avLst/>
              <a:gdLst/>
              <a:ahLst/>
              <a:cxnLst/>
              <a:rect l="l" t="t" r="r" b="b"/>
              <a:pathLst>
                <a:path w="2312035" h="693419">
                  <a:moveTo>
                    <a:pt x="0" y="0"/>
                  </a:moveTo>
                  <a:lnTo>
                    <a:pt x="1965959" y="0"/>
                  </a:lnTo>
                  <a:lnTo>
                    <a:pt x="2311908" y="347471"/>
                  </a:lnTo>
                  <a:lnTo>
                    <a:pt x="1965959" y="693420"/>
                  </a:lnTo>
                  <a:lnTo>
                    <a:pt x="0" y="693420"/>
                  </a:lnTo>
                  <a:lnTo>
                    <a:pt x="0" y="0"/>
                  </a:lnTo>
                  <a:close/>
                </a:path>
              </a:pathLst>
            </a:custGeom>
            <a:ln w="10668">
              <a:solidFill>
                <a:srgbClr val="162B50"/>
              </a:solidFill>
            </a:ln>
          </p:spPr>
          <p:txBody>
            <a:bodyPr wrap="square" lIns="0" tIns="0" rIns="0" bIns="0" rtlCol="0"/>
            <a:lstStyle/>
            <a:p>
              <a:endParaRPr/>
            </a:p>
          </p:txBody>
        </p:sp>
      </p:grpSp>
      <p:sp>
        <p:nvSpPr>
          <p:cNvPr id="34" name="TextBox 33">
            <a:extLst>
              <a:ext uri="{FF2B5EF4-FFF2-40B4-BE49-F238E27FC236}">
                <a16:creationId xmlns:a16="http://schemas.microsoft.com/office/drawing/2014/main" id="{54F9E21E-F624-0CC6-EC3F-22FBFF4BA2D5}"/>
              </a:ext>
            </a:extLst>
          </p:cNvPr>
          <p:cNvSpPr txBox="1"/>
          <p:nvPr/>
        </p:nvSpPr>
        <p:spPr>
          <a:xfrm>
            <a:off x="152400" y="76200"/>
            <a:ext cx="1597660" cy="584775"/>
          </a:xfrm>
          <a:prstGeom prst="rect">
            <a:avLst/>
          </a:prstGeom>
          <a:noFill/>
        </p:spPr>
        <p:txBody>
          <a:bodyPr wrap="square" rtlCol="0">
            <a:spAutoFit/>
          </a:bodyPr>
          <a:lstStyle/>
          <a:p>
            <a:pPr algn="ctr"/>
            <a:r>
              <a:rPr lang="en-IN" sz="3200" dirty="0">
                <a:solidFill>
                  <a:schemeClr val="bg1"/>
                </a:solidFill>
              </a:rPr>
              <a:t>Insights</a:t>
            </a:r>
          </a:p>
        </p:txBody>
      </p:sp>
      <p:sp>
        <p:nvSpPr>
          <p:cNvPr id="37" name="Rectangle 36">
            <a:extLst>
              <a:ext uri="{FF2B5EF4-FFF2-40B4-BE49-F238E27FC236}">
                <a16:creationId xmlns:a16="http://schemas.microsoft.com/office/drawing/2014/main" id="{4036A2C8-844F-C95B-6A0E-638422EED2C3}"/>
              </a:ext>
            </a:extLst>
          </p:cNvPr>
          <p:cNvSpPr/>
          <p:nvPr/>
        </p:nvSpPr>
        <p:spPr>
          <a:xfrm>
            <a:off x="2192064" y="658602"/>
            <a:ext cx="7848600" cy="11442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mn-lt"/>
                <a:ea typeface="+mn-ea"/>
                <a:cs typeface="+mn-cs"/>
              </a:rPr>
              <a:t>Consistent Monthly Activity:</a:t>
            </a:r>
          </a:p>
          <a:p>
            <a:r>
              <a:rPr lang="en-US" sz="1800" dirty="0">
                <a:solidFill>
                  <a:schemeClr val="tx1"/>
                </a:solidFill>
                <a:latin typeface="+mn-lt"/>
                <a:ea typeface="+mn-ea"/>
                <a:cs typeface="+mn-cs"/>
              </a:rPr>
              <a:t>Overall transaction volumes remain steady throughout the year, with a noticeable decline in December. This seasonal dip likely reflects reduced banking activity during the holiday period.</a:t>
            </a:r>
          </a:p>
        </p:txBody>
      </p:sp>
      <p:sp>
        <p:nvSpPr>
          <p:cNvPr id="38" name="Rectangle 37">
            <a:extLst>
              <a:ext uri="{FF2B5EF4-FFF2-40B4-BE49-F238E27FC236}">
                <a16:creationId xmlns:a16="http://schemas.microsoft.com/office/drawing/2014/main" id="{8D109BBE-14A5-6A65-3CEC-52891103F163}"/>
              </a:ext>
            </a:extLst>
          </p:cNvPr>
          <p:cNvSpPr/>
          <p:nvPr/>
        </p:nvSpPr>
        <p:spPr>
          <a:xfrm>
            <a:off x="2182418" y="2181454"/>
            <a:ext cx="7848600" cy="1072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mn-lt"/>
                <a:ea typeface="+mn-ea"/>
                <a:cs typeface="+mn-cs"/>
              </a:rPr>
              <a:t>Even Branch Contribution:</a:t>
            </a:r>
          </a:p>
          <a:p>
            <a:r>
              <a:rPr lang="en-US" sz="1800" dirty="0">
                <a:solidFill>
                  <a:schemeClr val="tx1"/>
                </a:solidFill>
                <a:latin typeface="+mn-lt"/>
                <a:ea typeface="+mn-ea"/>
                <a:cs typeface="+mn-cs"/>
              </a:rPr>
              <a:t>The analysis shows that funds are deposited almost equally across all branches. This balanced distribution indicates no single branch significantly dominates cash inflows.</a:t>
            </a:r>
          </a:p>
        </p:txBody>
      </p:sp>
      <p:sp>
        <p:nvSpPr>
          <p:cNvPr id="39" name="Rectangle 38">
            <a:extLst>
              <a:ext uri="{FF2B5EF4-FFF2-40B4-BE49-F238E27FC236}">
                <a16:creationId xmlns:a16="http://schemas.microsoft.com/office/drawing/2014/main" id="{CCE7F5C1-8372-3A49-B9F5-F10DA9B2D5BD}"/>
              </a:ext>
            </a:extLst>
          </p:cNvPr>
          <p:cNvSpPr/>
          <p:nvPr/>
        </p:nvSpPr>
        <p:spPr>
          <a:xfrm>
            <a:off x="2162162" y="3611115"/>
            <a:ext cx="7848600" cy="1144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mn-lt"/>
                <a:ea typeface="+mn-ea"/>
                <a:cs typeface="+mn-cs"/>
              </a:rPr>
              <a:t>Notable Customers:</a:t>
            </a:r>
          </a:p>
          <a:p>
            <a:r>
              <a:rPr lang="en-US" sz="1800" dirty="0">
                <a:solidFill>
                  <a:schemeClr val="tx1"/>
                </a:solidFill>
                <a:latin typeface="+mn-lt"/>
                <a:ea typeface="+mn-ea"/>
                <a:cs typeface="+mn-cs"/>
              </a:rPr>
              <a:t>Michael Smith is identified as the customer with the highest total credits, while David Smith records the highest total debits. These individuals represent key customers with significant account movements</a:t>
            </a:r>
          </a:p>
        </p:txBody>
      </p:sp>
      <p:sp>
        <p:nvSpPr>
          <p:cNvPr id="40" name="Rectangle 39">
            <a:extLst>
              <a:ext uri="{FF2B5EF4-FFF2-40B4-BE49-F238E27FC236}">
                <a16:creationId xmlns:a16="http://schemas.microsoft.com/office/drawing/2014/main" id="{01C052AB-B0BE-2795-C4E9-CAA8BA4D9835}"/>
              </a:ext>
            </a:extLst>
          </p:cNvPr>
          <p:cNvSpPr/>
          <p:nvPr/>
        </p:nvSpPr>
        <p:spPr>
          <a:xfrm>
            <a:off x="2162162" y="5093174"/>
            <a:ext cx="7848600" cy="1144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mn-lt"/>
                <a:ea typeface="+mn-ea"/>
                <a:cs typeface="+mn-cs"/>
              </a:rPr>
              <a:t>Highest Individual Transaction:</a:t>
            </a:r>
          </a:p>
          <a:p>
            <a:r>
              <a:rPr lang="en-US" sz="1800" dirty="0">
                <a:solidFill>
                  <a:schemeClr val="tx1"/>
                </a:solidFill>
                <a:latin typeface="+mn-lt"/>
                <a:ea typeface="+mn-ea"/>
                <a:cs typeface="+mn-cs"/>
              </a:rPr>
              <a:t>Anthony Whitaker holds the record for the largest single transaction in this dataset, valued at $4,999.90. This suggests a high-value transaction worth monitoring for relationship management or potential upselling opportunities.</a:t>
            </a:r>
          </a:p>
        </p:txBody>
      </p:sp>
      <p:sp>
        <p:nvSpPr>
          <p:cNvPr id="41" name="Rectangle 40">
            <a:extLst>
              <a:ext uri="{FF2B5EF4-FFF2-40B4-BE49-F238E27FC236}">
                <a16:creationId xmlns:a16="http://schemas.microsoft.com/office/drawing/2014/main" id="{C5EF9C13-AFD1-B17C-DCB6-358F89E3D609}"/>
              </a:ext>
            </a:extLst>
          </p:cNvPr>
          <p:cNvSpPr/>
          <p:nvPr/>
        </p:nvSpPr>
        <p:spPr>
          <a:xfrm>
            <a:off x="2182418" y="6588671"/>
            <a:ext cx="7848600" cy="1144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mn-lt"/>
                <a:ea typeface="+mn-ea"/>
                <a:cs typeface="+mn-cs"/>
              </a:rPr>
              <a:t>Bank Cash Flow Position:</a:t>
            </a:r>
          </a:p>
          <a:p>
            <a:r>
              <a:rPr lang="en-US" sz="1800" dirty="0">
                <a:solidFill>
                  <a:schemeClr val="tx1"/>
                </a:solidFill>
                <a:latin typeface="+mn-lt"/>
                <a:ea typeface="+mn-ea"/>
                <a:cs typeface="+mn-cs"/>
              </a:rPr>
              <a:t>Five out of six banks analyzed maintain a positive net cash flow, indicating stable liquidity. Punjab National Bank shows a negative net position of –897,174, which may require closer examination but does not pose an immediate systemic risk.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3" y="1052322"/>
            <a:ext cx="10069195" cy="5669280"/>
            <a:chOff x="-5333" y="1052322"/>
            <a:chExt cx="10069195" cy="5669280"/>
          </a:xfrm>
        </p:grpSpPr>
        <p:pic>
          <p:nvPicPr>
            <p:cNvPr id="3" name="object 3"/>
            <p:cNvPicPr/>
            <p:nvPr/>
          </p:nvPicPr>
          <p:blipFill>
            <a:blip r:embed="rId2" cstate="print"/>
            <a:stretch>
              <a:fillRect/>
            </a:stretch>
          </p:blipFill>
          <p:spPr>
            <a:xfrm>
              <a:off x="0" y="1185672"/>
              <a:ext cx="10058400" cy="5404104"/>
            </a:xfrm>
            <a:prstGeom prst="rect">
              <a:avLst/>
            </a:prstGeom>
          </p:spPr>
        </p:pic>
        <p:sp>
          <p:nvSpPr>
            <p:cNvPr id="4" name="object 4"/>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5" name="object 5"/>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6" name="object 6"/>
            <p:cNvSpPr/>
            <p:nvPr/>
          </p:nvSpPr>
          <p:spPr>
            <a:xfrm>
              <a:off x="0" y="6589776"/>
              <a:ext cx="10058400" cy="127000"/>
            </a:xfrm>
            <a:custGeom>
              <a:avLst/>
              <a:gdLst/>
              <a:ahLst/>
              <a:cxnLst/>
              <a:rect l="l" t="t" r="r" b="b"/>
              <a:pathLst>
                <a:path w="10058400" h="127000">
                  <a:moveTo>
                    <a:pt x="10058400" y="126491"/>
                  </a:moveTo>
                  <a:lnTo>
                    <a:pt x="0" y="126491"/>
                  </a:lnTo>
                  <a:lnTo>
                    <a:pt x="0" y="0"/>
                  </a:lnTo>
                  <a:lnTo>
                    <a:pt x="10058400" y="0"/>
                  </a:lnTo>
                  <a:lnTo>
                    <a:pt x="10058400" y="126491"/>
                  </a:lnTo>
                  <a:close/>
                </a:path>
              </a:pathLst>
            </a:custGeom>
            <a:solidFill>
              <a:srgbClr val="1F3864"/>
            </a:solidFill>
          </p:spPr>
          <p:txBody>
            <a:bodyPr wrap="square" lIns="0" tIns="0" rIns="0" bIns="0" rtlCol="0"/>
            <a:lstStyle/>
            <a:p>
              <a:endParaRPr/>
            </a:p>
          </p:txBody>
        </p:sp>
        <p:sp>
          <p:nvSpPr>
            <p:cNvPr id="7" name="object 7"/>
            <p:cNvSpPr/>
            <p:nvPr/>
          </p:nvSpPr>
          <p:spPr>
            <a:xfrm>
              <a:off x="0" y="6589776"/>
              <a:ext cx="10058400" cy="127000"/>
            </a:xfrm>
            <a:custGeom>
              <a:avLst/>
              <a:gdLst/>
              <a:ahLst/>
              <a:cxnLst/>
              <a:rect l="l" t="t" r="r" b="b"/>
              <a:pathLst>
                <a:path w="10058400" h="127000">
                  <a:moveTo>
                    <a:pt x="0" y="0"/>
                  </a:moveTo>
                  <a:lnTo>
                    <a:pt x="10058400" y="0"/>
                  </a:lnTo>
                  <a:lnTo>
                    <a:pt x="10058400" y="126491"/>
                  </a:lnTo>
                  <a:lnTo>
                    <a:pt x="0" y="126491"/>
                  </a:lnTo>
                  <a:lnTo>
                    <a:pt x="0" y="0"/>
                  </a:lnTo>
                  <a:close/>
                </a:path>
              </a:pathLst>
            </a:custGeom>
            <a:ln w="10668">
              <a:solidFill>
                <a:srgbClr val="162B5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6618732" y="5350764"/>
              <a:ext cx="272796" cy="359664"/>
            </a:xfrm>
            <a:prstGeom prst="rect">
              <a:avLst/>
            </a:prstGeom>
          </p:spPr>
        </p:pic>
        <p:pic>
          <p:nvPicPr>
            <p:cNvPr id="9" name="object 9"/>
            <p:cNvPicPr/>
            <p:nvPr/>
          </p:nvPicPr>
          <p:blipFill>
            <a:blip r:embed="rId4" cstate="print"/>
            <a:stretch>
              <a:fillRect/>
            </a:stretch>
          </p:blipFill>
          <p:spPr>
            <a:xfrm>
              <a:off x="6931151" y="5324855"/>
              <a:ext cx="234696" cy="385572"/>
            </a:xfrm>
            <a:prstGeom prst="rect">
              <a:avLst/>
            </a:prstGeom>
          </p:spPr>
        </p:pic>
        <p:pic>
          <p:nvPicPr>
            <p:cNvPr id="10" name="object 10"/>
            <p:cNvPicPr/>
            <p:nvPr/>
          </p:nvPicPr>
          <p:blipFill>
            <a:blip r:embed="rId5" cstate="print"/>
            <a:stretch>
              <a:fillRect/>
            </a:stretch>
          </p:blipFill>
          <p:spPr>
            <a:xfrm>
              <a:off x="8188451" y="5351780"/>
              <a:ext cx="525780" cy="363219"/>
            </a:xfrm>
            <a:prstGeom prst="rect">
              <a:avLst/>
            </a:prstGeom>
          </p:spPr>
        </p:pic>
        <p:pic>
          <p:nvPicPr>
            <p:cNvPr id="11" name="object 11"/>
            <p:cNvPicPr/>
            <p:nvPr/>
          </p:nvPicPr>
          <p:blipFill>
            <a:blip r:embed="rId6" cstate="print"/>
            <a:stretch>
              <a:fillRect/>
            </a:stretch>
          </p:blipFill>
          <p:spPr>
            <a:xfrm>
              <a:off x="7816596" y="5325618"/>
              <a:ext cx="228600" cy="384810"/>
            </a:xfrm>
            <a:prstGeom prst="rect">
              <a:avLst/>
            </a:prstGeom>
          </p:spPr>
        </p:pic>
        <p:pic>
          <p:nvPicPr>
            <p:cNvPr id="12" name="object 12"/>
            <p:cNvPicPr/>
            <p:nvPr/>
          </p:nvPicPr>
          <p:blipFill>
            <a:blip r:embed="rId7" cstate="print"/>
            <a:stretch>
              <a:fillRect/>
            </a:stretch>
          </p:blipFill>
          <p:spPr>
            <a:xfrm>
              <a:off x="7513320" y="5439155"/>
              <a:ext cx="234696" cy="271272"/>
            </a:xfrm>
            <a:prstGeom prst="rect">
              <a:avLst/>
            </a:prstGeom>
          </p:spPr>
        </p:pic>
        <p:pic>
          <p:nvPicPr>
            <p:cNvPr id="13" name="object 13"/>
            <p:cNvPicPr/>
            <p:nvPr/>
          </p:nvPicPr>
          <p:blipFill>
            <a:blip r:embed="rId8" cstate="print"/>
            <a:stretch>
              <a:fillRect/>
            </a:stretch>
          </p:blipFill>
          <p:spPr>
            <a:xfrm>
              <a:off x="7219187" y="5439155"/>
              <a:ext cx="224028" cy="275844"/>
            </a:xfrm>
            <a:prstGeom prst="rect">
              <a:avLst/>
            </a:prstGeom>
          </p:spPr>
        </p:pic>
        <p:pic>
          <p:nvPicPr>
            <p:cNvPr id="14" name="object 14"/>
            <p:cNvPicPr/>
            <p:nvPr/>
          </p:nvPicPr>
          <p:blipFill>
            <a:blip r:embed="rId9" cstate="print"/>
            <a:stretch>
              <a:fillRect/>
            </a:stretch>
          </p:blipFill>
          <p:spPr>
            <a:xfrm>
              <a:off x="8767571" y="5442203"/>
              <a:ext cx="234696" cy="272796"/>
            </a:xfrm>
            <a:prstGeom prst="rect">
              <a:avLst/>
            </a:prstGeom>
          </p:spPr>
        </p:pic>
        <p:pic>
          <p:nvPicPr>
            <p:cNvPr id="15" name="object 15"/>
            <p:cNvPicPr/>
            <p:nvPr/>
          </p:nvPicPr>
          <p:blipFill>
            <a:blip r:embed="rId10" cstate="print"/>
            <a:stretch>
              <a:fillRect/>
            </a:stretch>
          </p:blipFill>
          <p:spPr>
            <a:xfrm>
              <a:off x="7280910" y="5589269"/>
              <a:ext cx="99059" cy="82296"/>
            </a:xfrm>
            <a:prstGeom prst="rect">
              <a:avLst/>
            </a:prstGeom>
          </p:spPr>
        </p:pic>
        <p:pic>
          <p:nvPicPr>
            <p:cNvPr id="16" name="object 16"/>
            <p:cNvPicPr/>
            <p:nvPr/>
          </p:nvPicPr>
          <p:blipFill>
            <a:blip r:embed="rId11" cstate="print"/>
            <a:stretch>
              <a:fillRect/>
            </a:stretch>
          </p:blipFill>
          <p:spPr>
            <a:xfrm>
              <a:off x="8516873" y="5487162"/>
              <a:ext cx="131064" cy="178307"/>
            </a:xfrm>
            <a:prstGeom prst="rect">
              <a:avLst/>
            </a:prstGeom>
          </p:spPr>
        </p:pic>
        <p:sp>
          <p:nvSpPr>
            <p:cNvPr id="17" name="object 17"/>
            <p:cNvSpPr/>
            <p:nvPr/>
          </p:nvSpPr>
          <p:spPr>
            <a:xfrm>
              <a:off x="6618732" y="5324855"/>
              <a:ext cx="2383790" cy="390525"/>
            </a:xfrm>
            <a:custGeom>
              <a:avLst/>
              <a:gdLst/>
              <a:ahLst/>
              <a:cxnLst/>
              <a:rect l="l" t="t" r="r" b="b"/>
              <a:pathLst>
                <a:path w="2383790" h="390525">
                  <a:moveTo>
                    <a:pt x="2182367" y="117348"/>
                  </a:moveTo>
                  <a:lnTo>
                    <a:pt x="2189987" y="117348"/>
                  </a:lnTo>
                  <a:lnTo>
                    <a:pt x="2194560" y="117348"/>
                  </a:lnTo>
                  <a:lnTo>
                    <a:pt x="2199132" y="117348"/>
                  </a:lnTo>
                  <a:lnTo>
                    <a:pt x="2203703" y="118872"/>
                  </a:lnTo>
                  <a:lnTo>
                    <a:pt x="2208275" y="118872"/>
                  </a:lnTo>
                  <a:lnTo>
                    <a:pt x="2209800" y="120396"/>
                  </a:lnTo>
                  <a:lnTo>
                    <a:pt x="2212848" y="120396"/>
                  </a:lnTo>
                  <a:lnTo>
                    <a:pt x="2214371" y="121920"/>
                  </a:lnTo>
                  <a:lnTo>
                    <a:pt x="2215896" y="123444"/>
                  </a:lnTo>
                  <a:lnTo>
                    <a:pt x="2217419" y="124967"/>
                  </a:lnTo>
                  <a:lnTo>
                    <a:pt x="2217419" y="126492"/>
                  </a:lnTo>
                  <a:lnTo>
                    <a:pt x="2217419" y="128016"/>
                  </a:lnTo>
                  <a:lnTo>
                    <a:pt x="2217419" y="266700"/>
                  </a:lnTo>
                  <a:lnTo>
                    <a:pt x="2217681" y="276177"/>
                  </a:lnTo>
                  <a:lnTo>
                    <a:pt x="2228087" y="313944"/>
                  </a:lnTo>
                  <a:lnTo>
                    <a:pt x="2231135" y="320040"/>
                  </a:lnTo>
                  <a:lnTo>
                    <a:pt x="2235707" y="323088"/>
                  </a:lnTo>
                  <a:lnTo>
                    <a:pt x="2240280" y="326136"/>
                  </a:lnTo>
                  <a:lnTo>
                    <a:pt x="2246375" y="327660"/>
                  </a:lnTo>
                  <a:lnTo>
                    <a:pt x="2252471" y="329183"/>
                  </a:lnTo>
                  <a:lnTo>
                    <a:pt x="2258567" y="329183"/>
                  </a:lnTo>
                  <a:lnTo>
                    <a:pt x="2299906" y="308610"/>
                  </a:lnTo>
                  <a:lnTo>
                    <a:pt x="2314955" y="292608"/>
                  </a:lnTo>
                  <a:lnTo>
                    <a:pt x="2314955" y="128016"/>
                  </a:lnTo>
                  <a:lnTo>
                    <a:pt x="2314955" y="126492"/>
                  </a:lnTo>
                  <a:lnTo>
                    <a:pt x="2314955" y="124967"/>
                  </a:lnTo>
                  <a:lnTo>
                    <a:pt x="2316480" y="123444"/>
                  </a:lnTo>
                  <a:lnTo>
                    <a:pt x="2316480" y="121920"/>
                  </a:lnTo>
                  <a:lnTo>
                    <a:pt x="2318003" y="120396"/>
                  </a:lnTo>
                  <a:lnTo>
                    <a:pt x="2321051" y="120396"/>
                  </a:lnTo>
                  <a:lnTo>
                    <a:pt x="2324100" y="118872"/>
                  </a:lnTo>
                  <a:lnTo>
                    <a:pt x="2327148" y="118872"/>
                  </a:lnTo>
                  <a:lnTo>
                    <a:pt x="2331719" y="117348"/>
                  </a:lnTo>
                  <a:lnTo>
                    <a:pt x="2336291" y="117348"/>
                  </a:lnTo>
                  <a:lnTo>
                    <a:pt x="2365248" y="117348"/>
                  </a:lnTo>
                  <a:lnTo>
                    <a:pt x="2369819" y="118872"/>
                  </a:lnTo>
                  <a:lnTo>
                    <a:pt x="2372867" y="118872"/>
                  </a:lnTo>
                  <a:lnTo>
                    <a:pt x="2375916" y="120396"/>
                  </a:lnTo>
                  <a:lnTo>
                    <a:pt x="2378964" y="120396"/>
                  </a:lnTo>
                  <a:lnTo>
                    <a:pt x="2380487" y="121920"/>
                  </a:lnTo>
                  <a:lnTo>
                    <a:pt x="2382012" y="123444"/>
                  </a:lnTo>
                  <a:lnTo>
                    <a:pt x="2382012" y="124967"/>
                  </a:lnTo>
                  <a:lnTo>
                    <a:pt x="2383535" y="126492"/>
                  </a:lnTo>
                  <a:lnTo>
                    <a:pt x="2383535" y="128016"/>
                  </a:lnTo>
                  <a:lnTo>
                    <a:pt x="2383535" y="374904"/>
                  </a:lnTo>
                  <a:lnTo>
                    <a:pt x="2383535" y="376428"/>
                  </a:lnTo>
                  <a:lnTo>
                    <a:pt x="2383535" y="377951"/>
                  </a:lnTo>
                  <a:lnTo>
                    <a:pt x="2382012" y="379476"/>
                  </a:lnTo>
                  <a:lnTo>
                    <a:pt x="2380487" y="381000"/>
                  </a:lnTo>
                  <a:lnTo>
                    <a:pt x="2378964" y="382524"/>
                  </a:lnTo>
                  <a:lnTo>
                    <a:pt x="2377439" y="382524"/>
                  </a:lnTo>
                  <a:lnTo>
                    <a:pt x="2374391" y="384048"/>
                  </a:lnTo>
                  <a:lnTo>
                    <a:pt x="2371344" y="384048"/>
                  </a:lnTo>
                  <a:lnTo>
                    <a:pt x="2368296" y="385572"/>
                  </a:lnTo>
                  <a:lnTo>
                    <a:pt x="2339339" y="385572"/>
                  </a:lnTo>
                  <a:lnTo>
                    <a:pt x="2334767" y="384048"/>
                  </a:lnTo>
                  <a:lnTo>
                    <a:pt x="2331719" y="384048"/>
                  </a:lnTo>
                  <a:lnTo>
                    <a:pt x="2330196" y="382524"/>
                  </a:lnTo>
                  <a:lnTo>
                    <a:pt x="2327148" y="382524"/>
                  </a:lnTo>
                  <a:lnTo>
                    <a:pt x="2325623" y="381000"/>
                  </a:lnTo>
                  <a:lnTo>
                    <a:pt x="2325623" y="379476"/>
                  </a:lnTo>
                  <a:lnTo>
                    <a:pt x="2324100" y="377951"/>
                  </a:lnTo>
                  <a:lnTo>
                    <a:pt x="2324100" y="376428"/>
                  </a:lnTo>
                  <a:lnTo>
                    <a:pt x="2324100" y="374904"/>
                  </a:lnTo>
                  <a:lnTo>
                    <a:pt x="2324100" y="345948"/>
                  </a:lnTo>
                  <a:lnTo>
                    <a:pt x="2313812" y="356544"/>
                  </a:lnTo>
                  <a:lnTo>
                    <a:pt x="2282951" y="379476"/>
                  </a:lnTo>
                  <a:lnTo>
                    <a:pt x="2238755" y="390144"/>
                  </a:lnTo>
                  <a:lnTo>
                    <a:pt x="2226516" y="389596"/>
                  </a:lnTo>
                  <a:lnTo>
                    <a:pt x="2187511" y="377666"/>
                  </a:lnTo>
                  <a:lnTo>
                    <a:pt x="2159317" y="343471"/>
                  </a:lnTo>
                  <a:lnTo>
                    <a:pt x="2149982" y="304800"/>
                  </a:lnTo>
                  <a:lnTo>
                    <a:pt x="2148839" y="278892"/>
                  </a:lnTo>
                  <a:lnTo>
                    <a:pt x="2148839" y="128016"/>
                  </a:lnTo>
                  <a:lnTo>
                    <a:pt x="2148839" y="126492"/>
                  </a:lnTo>
                  <a:lnTo>
                    <a:pt x="2148839" y="124967"/>
                  </a:lnTo>
                  <a:lnTo>
                    <a:pt x="2150364" y="123444"/>
                  </a:lnTo>
                  <a:lnTo>
                    <a:pt x="2150364" y="121920"/>
                  </a:lnTo>
                  <a:lnTo>
                    <a:pt x="2153412" y="120396"/>
                  </a:lnTo>
                  <a:lnTo>
                    <a:pt x="2154935" y="120396"/>
                  </a:lnTo>
                  <a:lnTo>
                    <a:pt x="2157983" y="118872"/>
                  </a:lnTo>
                  <a:lnTo>
                    <a:pt x="2161032" y="118872"/>
                  </a:lnTo>
                  <a:lnTo>
                    <a:pt x="2165603" y="117348"/>
                  </a:lnTo>
                  <a:lnTo>
                    <a:pt x="2170175" y="117348"/>
                  </a:lnTo>
                  <a:lnTo>
                    <a:pt x="2176271" y="117348"/>
                  </a:lnTo>
                  <a:lnTo>
                    <a:pt x="2182367" y="117348"/>
                  </a:lnTo>
                  <a:close/>
                </a:path>
                <a:path w="2383790" h="390525">
                  <a:moveTo>
                    <a:pt x="1965960" y="112776"/>
                  </a:moveTo>
                  <a:lnTo>
                    <a:pt x="2010965" y="117919"/>
                  </a:lnTo>
                  <a:lnTo>
                    <a:pt x="2055161" y="139493"/>
                  </a:lnTo>
                  <a:lnTo>
                    <a:pt x="2083641" y="178474"/>
                  </a:lnTo>
                  <a:lnTo>
                    <a:pt x="2093404" y="217741"/>
                  </a:lnTo>
                  <a:lnTo>
                    <a:pt x="2095500" y="248412"/>
                  </a:lnTo>
                  <a:lnTo>
                    <a:pt x="2094952" y="264104"/>
                  </a:lnTo>
                  <a:lnTo>
                    <a:pt x="2087880" y="306324"/>
                  </a:lnTo>
                  <a:lnTo>
                    <a:pt x="2069663" y="340828"/>
                  </a:lnTo>
                  <a:lnTo>
                    <a:pt x="2031539" y="374308"/>
                  </a:lnTo>
                  <a:lnTo>
                    <a:pt x="1991867" y="387667"/>
                  </a:lnTo>
                  <a:lnTo>
                    <a:pt x="1959864" y="390144"/>
                  </a:lnTo>
                  <a:lnTo>
                    <a:pt x="1944409" y="389572"/>
                  </a:lnTo>
                  <a:lnTo>
                    <a:pt x="1903475" y="381000"/>
                  </a:lnTo>
                  <a:lnTo>
                    <a:pt x="1862328" y="355092"/>
                  </a:lnTo>
                  <a:lnTo>
                    <a:pt x="1839467" y="312420"/>
                  </a:lnTo>
                  <a:lnTo>
                    <a:pt x="1832181" y="269986"/>
                  </a:lnTo>
                  <a:lnTo>
                    <a:pt x="1831848" y="254508"/>
                  </a:lnTo>
                  <a:lnTo>
                    <a:pt x="1832395" y="238815"/>
                  </a:lnTo>
                  <a:lnTo>
                    <a:pt x="1839467" y="196596"/>
                  </a:lnTo>
                  <a:lnTo>
                    <a:pt x="1857684" y="161234"/>
                  </a:lnTo>
                  <a:lnTo>
                    <a:pt x="1895165" y="127944"/>
                  </a:lnTo>
                  <a:lnTo>
                    <a:pt x="1935289" y="115062"/>
                  </a:lnTo>
                  <a:lnTo>
                    <a:pt x="1965960" y="112776"/>
                  </a:lnTo>
                  <a:close/>
                </a:path>
                <a:path w="2383790" h="390525">
                  <a:moveTo>
                    <a:pt x="1039367" y="112776"/>
                  </a:moveTo>
                  <a:lnTo>
                    <a:pt x="1080516" y="120396"/>
                  </a:lnTo>
                  <a:lnTo>
                    <a:pt x="1113996" y="150423"/>
                  </a:lnTo>
                  <a:lnTo>
                    <a:pt x="1126712" y="186499"/>
                  </a:lnTo>
                  <a:lnTo>
                    <a:pt x="1129283" y="222504"/>
                  </a:lnTo>
                  <a:lnTo>
                    <a:pt x="1129283" y="374904"/>
                  </a:lnTo>
                  <a:lnTo>
                    <a:pt x="1129283" y="376428"/>
                  </a:lnTo>
                  <a:lnTo>
                    <a:pt x="1129283" y="377951"/>
                  </a:lnTo>
                  <a:lnTo>
                    <a:pt x="1127760" y="379476"/>
                  </a:lnTo>
                  <a:lnTo>
                    <a:pt x="1126235" y="381000"/>
                  </a:lnTo>
                  <a:lnTo>
                    <a:pt x="1124712" y="382524"/>
                  </a:lnTo>
                  <a:lnTo>
                    <a:pt x="1121664" y="382524"/>
                  </a:lnTo>
                  <a:lnTo>
                    <a:pt x="1120139" y="384048"/>
                  </a:lnTo>
                  <a:lnTo>
                    <a:pt x="1115567" y="384048"/>
                  </a:lnTo>
                  <a:lnTo>
                    <a:pt x="1110996" y="385572"/>
                  </a:lnTo>
                  <a:lnTo>
                    <a:pt x="1106423" y="385572"/>
                  </a:lnTo>
                  <a:lnTo>
                    <a:pt x="1101851" y="385572"/>
                  </a:lnTo>
                  <a:lnTo>
                    <a:pt x="1094232" y="385572"/>
                  </a:lnTo>
                  <a:lnTo>
                    <a:pt x="1088135" y="385572"/>
                  </a:lnTo>
                  <a:lnTo>
                    <a:pt x="1082039" y="385572"/>
                  </a:lnTo>
                  <a:lnTo>
                    <a:pt x="1077467" y="385572"/>
                  </a:lnTo>
                  <a:lnTo>
                    <a:pt x="1072896" y="384048"/>
                  </a:lnTo>
                  <a:lnTo>
                    <a:pt x="1069848" y="384048"/>
                  </a:lnTo>
                  <a:lnTo>
                    <a:pt x="1066800" y="382524"/>
                  </a:lnTo>
                  <a:lnTo>
                    <a:pt x="1063751" y="382524"/>
                  </a:lnTo>
                  <a:lnTo>
                    <a:pt x="1062228" y="381000"/>
                  </a:lnTo>
                  <a:lnTo>
                    <a:pt x="1062228" y="379476"/>
                  </a:lnTo>
                  <a:lnTo>
                    <a:pt x="1060703" y="377951"/>
                  </a:lnTo>
                  <a:lnTo>
                    <a:pt x="1059180" y="376428"/>
                  </a:lnTo>
                  <a:lnTo>
                    <a:pt x="1059180" y="374904"/>
                  </a:lnTo>
                  <a:lnTo>
                    <a:pt x="1059180" y="234696"/>
                  </a:lnTo>
                  <a:lnTo>
                    <a:pt x="1053083" y="193548"/>
                  </a:lnTo>
                  <a:lnTo>
                    <a:pt x="1050035" y="188976"/>
                  </a:lnTo>
                  <a:lnTo>
                    <a:pt x="1046987" y="182880"/>
                  </a:lnTo>
                  <a:lnTo>
                    <a:pt x="1042416" y="179832"/>
                  </a:lnTo>
                  <a:lnTo>
                    <a:pt x="1036319" y="176783"/>
                  </a:lnTo>
                  <a:lnTo>
                    <a:pt x="1031748" y="173736"/>
                  </a:lnTo>
                  <a:lnTo>
                    <a:pt x="1025651" y="172212"/>
                  </a:lnTo>
                  <a:lnTo>
                    <a:pt x="1018032" y="172212"/>
                  </a:lnTo>
                  <a:lnTo>
                    <a:pt x="978217" y="194310"/>
                  </a:lnTo>
                  <a:lnTo>
                    <a:pt x="963167" y="210312"/>
                  </a:lnTo>
                  <a:lnTo>
                    <a:pt x="963167" y="374904"/>
                  </a:lnTo>
                  <a:lnTo>
                    <a:pt x="963167" y="376428"/>
                  </a:lnTo>
                  <a:lnTo>
                    <a:pt x="963167" y="377951"/>
                  </a:lnTo>
                  <a:lnTo>
                    <a:pt x="961644" y="379476"/>
                  </a:lnTo>
                  <a:lnTo>
                    <a:pt x="960119" y="381000"/>
                  </a:lnTo>
                  <a:lnTo>
                    <a:pt x="958596" y="382524"/>
                  </a:lnTo>
                  <a:lnTo>
                    <a:pt x="955548" y="382524"/>
                  </a:lnTo>
                  <a:lnTo>
                    <a:pt x="954023" y="384048"/>
                  </a:lnTo>
                  <a:lnTo>
                    <a:pt x="949451" y="384048"/>
                  </a:lnTo>
                  <a:lnTo>
                    <a:pt x="944880" y="385572"/>
                  </a:lnTo>
                  <a:lnTo>
                    <a:pt x="941832" y="385572"/>
                  </a:lnTo>
                  <a:lnTo>
                    <a:pt x="935735" y="385572"/>
                  </a:lnTo>
                  <a:lnTo>
                    <a:pt x="928116" y="385572"/>
                  </a:lnTo>
                  <a:lnTo>
                    <a:pt x="922019" y="385572"/>
                  </a:lnTo>
                  <a:lnTo>
                    <a:pt x="915923" y="385572"/>
                  </a:lnTo>
                  <a:lnTo>
                    <a:pt x="911351" y="385572"/>
                  </a:lnTo>
                  <a:lnTo>
                    <a:pt x="906780" y="384048"/>
                  </a:lnTo>
                  <a:lnTo>
                    <a:pt x="903732" y="384048"/>
                  </a:lnTo>
                  <a:lnTo>
                    <a:pt x="900683" y="382524"/>
                  </a:lnTo>
                  <a:lnTo>
                    <a:pt x="899160" y="382524"/>
                  </a:lnTo>
                  <a:lnTo>
                    <a:pt x="896112" y="381000"/>
                  </a:lnTo>
                  <a:lnTo>
                    <a:pt x="896112" y="379476"/>
                  </a:lnTo>
                  <a:lnTo>
                    <a:pt x="894587" y="377951"/>
                  </a:lnTo>
                  <a:lnTo>
                    <a:pt x="894587" y="123444"/>
                  </a:lnTo>
                  <a:lnTo>
                    <a:pt x="896112" y="121920"/>
                  </a:lnTo>
                  <a:lnTo>
                    <a:pt x="897635" y="120396"/>
                  </a:lnTo>
                  <a:lnTo>
                    <a:pt x="900683" y="120396"/>
                  </a:lnTo>
                  <a:lnTo>
                    <a:pt x="902207" y="118872"/>
                  </a:lnTo>
                  <a:lnTo>
                    <a:pt x="905255" y="118872"/>
                  </a:lnTo>
                  <a:lnTo>
                    <a:pt x="909828" y="117348"/>
                  </a:lnTo>
                  <a:lnTo>
                    <a:pt x="912875" y="117348"/>
                  </a:lnTo>
                  <a:lnTo>
                    <a:pt x="938783" y="117348"/>
                  </a:lnTo>
                  <a:lnTo>
                    <a:pt x="941832" y="118872"/>
                  </a:lnTo>
                  <a:lnTo>
                    <a:pt x="944880" y="118872"/>
                  </a:lnTo>
                  <a:lnTo>
                    <a:pt x="947928" y="120396"/>
                  </a:lnTo>
                  <a:lnTo>
                    <a:pt x="949451" y="120396"/>
                  </a:lnTo>
                  <a:lnTo>
                    <a:pt x="950975" y="121920"/>
                  </a:lnTo>
                  <a:lnTo>
                    <a:pt x="952500" y="123444"/>
                  </a:lnTo>
                  <a:lnTo>
                    <a:pt x="952500" y="124967"/>
                  </a:lnTo>
                  <a:lnTo>
                    <a:pt x="954023" y="126492"/>
                  </a:lnTo>
                  <a:lnTo>
                    <a:pt x="954023" y="128016"/>
                  </a:lnTo>
                  <a:lnTo>
                    <a:pt x="954023" y="156972"/>
                  </a:lnTo>
                  <a:lnTo>
                    <a:pt x="984670" y="129754"/>
                  </a:lnTo>
                  <a:lnTo>
                    <a:pt x="1027961" y="113371"/>
                  </a:lnTo>
                  <a:lnTo>
                    <a:pt x="1039367" y="112776"/>
                  </a:lnTo>
                  <a:close/>
                </a:path>
                <a:path w="2383790" h="390525">
                  <a:moveTo>
                    <a:pt x="716280" y="112776"/>
                  </a:moveTo>
                  <a:lnTo>
                    <a:pt x="754427" y="115990"/>
                  </a:lnTo>
                  <a:lnTo>
                    <a:pt x="792694" y="130230"/>
                  </a:lnTo>
                  <a:lnTo>
                    <a:pt x="818387" y="166116"/>
                  </a:lnTo>
                  <a:lnTo>
                    <a:pt x="824483" y="210312"/>
                  </a:lnTo>
                  <a:lnTo>
                    <a:pt x="824483" y="374904"/>
                  </a:lnTo>
                  <a:lnTo>
                    <a:pt x="824483" y="377951"/>
                  </a:lnTo>
                  <a:lnTo>
                    <a:pt x="824483" y="379476"/>
                  </a:lnTo>
                  <a:lnTo>
                    <a:pt x="821435" y="381000"/>
                  </a:lnTo>
                  <a:lnTo>
                    <a:pt x="819912" y="382524"/>
                  </a:lnTo>
                  <a:lnTo>
                    <a:pt x="816864" y="384048"/>
                  </a:lnTo>
                  <a:lnTo>
                    <a:pt x="813816" y="384048"/>
                  </a:lnTo>
                  <a:lnTo>
                    <a:pt x="809244" y="385572"/>
                  </a:lnTo>
                  <a:lnTo>
                    <a:pt x="803148" y="385572"/>
                  </a:lnTo>
                  <a:lnTo>
                    <a:pt x="795528" y="385572"/>
                  </a:lnTo>
                  <a:lnTo>
                    <a:pt x="787907" y="385572"/>
                  </a:lnTo>
                  <a:lnTo>
                    <a:pt x="781812" y="385572"/>
                  </a:lnTo>
                  <a:lnTo>
                    <a:pt x="777239" y="384048"/>
                  </a:lnTo>
                  <a:lnTo>
                    <a:pt x="774191" y="384048"/>
                  </a:lnTo>
                  <a:lnTo>
                    <a:pt x="771144" y="382524"/>
                  </a:lnTo>
                  <a:lnTo>
                    <a:pt x="769619" y="381000"/>
                  </a:lnTo>
                  <a:lnTo>
                    <a:pt x="768096" y="379476"/>
                  </a:lnTo>
                  <a:lnTo>
                    <a:pt x="768096" y="377951"/>
                  </a:lnTo>
                  <a:lnTo>
                    <a:pt x="768096" y="374904"/>
                  </a:lnTo>
                  <a:lnTo>
                    <a:pt x="768096" y="355092"/>
                  </a:lnTo>
                  <a:lnTo>
                    <a:pt x="759833" y="363426"/>
                  </a:lnTo>
                  <a:lnTo>
                    <a:pt x="722709" y="385000"/>
                  </a:lnTo>
                  <a:lnTo>
                    <a:pt x="688848" y="390144"/>
                  </a:lnTo>
                  <a:lnTo>
                    <a:pt x="679727" y="389858"/>
                  </a:lnTo>
                  <a:lnTo>
                    <a:pt x="638175" y="378523"/>
                  </a:lnTo>
                  <a:lnTo>
                    <a:pt x="610266" y="351901"/>
                  </a:lnTo>
                  <a:lnTo>
                    <a:pt x="600455" y="310896"/>
                  </a:lnTo>
                  <a:lnTo>
                    <a:pt x="600789" y="300013"/>
                  </a:lnTo>
                  <a:lnTo>
                    <a:pt x="618743" y="258127"/>
                  </a:lnTo>
                  <a:lnTo>
                    <a:pt x="652271" y="237553"/>
                  </a:lnTo>
                  <a:lnTo>
                    <a:pt x="701802" y="227456"/>
                  </a:lnTo>
                  <a:lnTo>
                    <a:pt x="733044" y="225551"/>
                  </a:lnTo>
                  <a:lnTo>
                    <a:pt x="755903" y="225551"/>
                  </a:lnTo>
                  <a:lnTo>
                    <a:pt x="755903" y="211836"/>
                  </a:lnTo>
                  <a:lnTo>
                    <a:pt x="755903" y="204216"/>
                  </a:lnTo>
                  <a:lnTo>
                    <a:pt x="755903" y="196596"/>
                  </a:lnTo>
                  <a:lnTo>
                    <a:pt x="754380" y="190500"/>
                  </a:lnTo>
                  <a:lnTo>
                    <a:pt x="752855" y="185928"/>
                  </a:lnTo>
                  <a:lnTo>
                    <a:pt x="749807" y="179832"/>
                  </a:lnTo>
                  <a:lnTo>
                    <a:pt x="746760" y="176783"/>
                  </a:lnTo>
                  <a:lnTo>
                    <a:pt x="743712" y="172212"/>
                  </a:lnTo>
                  <a:lnTo>
                    <a:pt x="737616" y="169164"/>
                  </a:lnTo>
                  <a:lnTo>
                    <a:pt x="731519" y="167640"/>
                  </a:lnTo>
                  <a:lnTo>
                    <a:pt x="726948" y="166116"/>
                  </a:lnTo>
                  <a:lnTo>
                    <a:pt x="719328" y="164592"/>
                  </a:lnTo>
                  <a:lnTo>
                    <a:pt x="710183" y="164592"/>
                  </a:lnTo>
                  <a:lnTo>
                    <a:pt x="701349" y="164877"/>
                  </a:lnTo>
                  <a:lnTo>
                    <a:pt x="693229" y="165735"/>
                  </a:lnTo>
                  <a:lnTo>
                    <a:pt x="685966" y="167163"/>
                  </a:lnTo>
                  <a:lnTo>
                    <a:pt x="679703" y="169164"/>
                  </a:lnTo>
                  <a:lnTo>
                    <a:pt x="672893" y="171235"/>
                  </a:lnTo>
                  <a:lnTo>
                    <a:pt x="666369" y="173164"/>
                  </a:lnTo>
                  <a:lnTo>
                    <a:pt x="660415" y="175379"/>
                  </a:lnTo>
                  <a:lnTo>
                    <a:pt x="655319" y="178308"/>
                  </a:lnTo>
                  <a:lnTo>
                    <a:pt x="647700" y="181356"/>
                  </a:lnTo>
                  <a:lnTo>
                    <a:pt x="641603" y="182880"/>
                  </a:lnTo>
                  <a:lnTo>
                    <a:pt x="637032" y="185928"/>
                  </a:lnTo>
                  <a:lnTo>
                    <a:pt x="632460" y="188976"/>
                  </a:lnTo>
                  <a:lnTo>
                    <a:pt x="629412" y="190500"/>
                  </a:lnTo>
                  <a:lnTo>
                    <a:pt x="626364" y="190500"/>
                  </a:lnTo>
                  <a:lnTo>
                    <a:pt x="623316" y="190500"/>
                  </a:lnTo>
                  <a:lnTo>
                    <a:pt x="621791" y="188976"/>
                  </a:lnTo>
                  <a:lnTo>
                    <a:pt x="620267" y="187451"/>
                  </a:lnTo>
                  <a:lnTo>
                    <a:pt x="618744" y="187451"/>
                  </a:lnTo>
                  <a:lnTo>
                    <a:pt x="617219" y="184404"/>
                  </a:lnTo>
                  <a:lnTo>
                    <a:pt x="617219" y="182880"/>
                  </a:lnTo>
                  <a:lnTo>
                    <a:pt x="615696" y="179832"/>
                  </a:lnTo>
                  <a:lnTo>
                    <a:pt x="614171" y="176783"/>
                  </a:lnTo>
                  <a:lnTo>
                    <a:pt x="614171" y="173736"/>
                  </a:lnTo>
                  <a:lnTo>
                    <a:pt x="614171" y="170688"/>
                  </a:lnTo>
                  <a:lnTo>
                    <a:pt x="612648" y="166116"/>
                  </a:lnTo>
                  <a:lnTo>
                    <a:pt x="612648" y="161544"/>
                  </a:lnTo>
                  <a:lnTo>
                    <a:pt x="612648" y="156972"/>
                  </a:lnTo>
                  <a:lnTo>
                    <a:pt x="614171" y="152400"/>
                  </a:lnTo>
                  <a:lnTo>
                    <a:pt x="614171" y="149351"/>
                  </a:lnTo>
                  <a:lnTo>
                    <a:pt x="615696" y="144780"/>
                  </a:lnTo>
                  <a:lnTo>
                    <a:pt x="617219" y="141732"/>
                  </a:lnTo>
                  <a:lnTo>
                    <a:pt x="620267" y="140208"/>
                  </a:lnTo>
                  <a:lnTo>
                    <a:pt x="623316" y="137160"/>
                  </a:lnTo>
                  <a:lnTo>
                    <a:pt x="626364" y="134112"/>
                  </a:lnTo>
                  <a:lnTo>
                    <a:pt x="633983" y="131064"/>
                  </a:lnTo>
                  <a:lnTo>
                    <a:pt x="640080" y="128016"/>
                  </a:lnTo>
                  <a:lnTo>
                    <a:pt x="647700" y="124967"/>
                  </a:lnTo>
                  <a:lnTo>
                    <a:pt x="656844" y="121920"/>
                  </a:lnTo>
                  <a:lnTo>
                    <a:pt x="662844" y="119896"/>
                  </a:lnTo>
                  <a:lnTo>
                    <a:pt x="669416" y="118300"/>
                  </a:lnTo>
                  <a:lnTo>
                    <a:pt x="676560" y="116991"/>
                  </a:lnTo>
                  <a:lnTo>
                    <a:pt x="684275" y="115824"/>
                  </a:lnTo>
                  <a:lnTo>
                    <a:pt x="692276" y="114062"/>
                  </a:lnTo>
                  <a:lnTo>
                    <a:pt x="700278" y="113157"/>
                  </a:lnTo>
                  <a:lnTo>
                    <a:pt x="708279" y="112823"/>
                  </a:lnTo>
                  <a:lnTo>
                    <a:pt x="716280" y="112776"/>
                  </a:lnTo>
                  <a:close/>
                </a:path>
                <a:path w="2383790" h="390525">
                  <a:moveTo>
                    <a:pt x="10667" y="25908"/>
                  </a:moveTo>
                  <a:lnTo>
                    <a:pt x="262128" y="25908"/>
                  </a:lnTo>
                  <a:lnTo>
                    <a:pt x="263651" y="25908"/>
                  </a:lnTo>
                  <a:lnTo>
                    <a:pt x="265175" y="27432"/>
                  </a:lnTo>
                  <a:lnTo>
                    <a:pt x="266700" y="27432"/>
                  </a:lnTo>
                  <a:lnTo>
                    <a:pt x="268223" y="28956"/>
                  </a:lnTo>
                  <a:lnTo>
                    <a:pt x="269748" y="30480"/>
                  </a:lnTo>
                  <a:lnTo>
                    <a:pt x="269748" y="33528"/>
                  </a:lnTo>
                  <a:lnTo>
                    <a:pt x="271271" y="35051"/>
                  </a:lnTo>
                  <a:lnTo>
                    <a:pt x="271271" y="38100"/>
                  </a:lnTo>
                  <a:lnTo>
                    <a:pt x="272796" y="42672"/>
                  </a:lnTo>
                  <a:lnTo>
                    <a:pt x="272796" y="45720"/>
                  </a:lnTo>
                  <a:lnTo>
                    <a:pt x="272796" y="50292"/>
                  </a:lnTo>
                  <a:lnTo>
                    <a:pt x="272796" y="56388"/>
                  </a:lnTo>
                  <a:lnTo>
                    <a:pt x="272796" y="62483"/>
                  </a:lnTo>
                  <a:lnTo>
                    <a:pt x="272796" y="67056"/>
                  </a:lnTo>
                  <a:lnTo>
                    <a:pt x="272796" y="70104"/>
                  </a:lnTo>
                  <a:lnTo>
                    <a:pt x="271271" y="73151"/>
                  </a:lnTo>
                  <a:lnTo>
                    <a:pt x="271271" y="76200"/>
                  </a:lnTo>
                  <a:lnTo>
                    <a:pt x="269748" y="79248"/>
                  </a:lnTo>
                  <a:lnTo>
                    <a:pt x="269748" y="80772"/>
                  </a:lnTo>
                  <a:lnTo>
                    <a:pt x="268223" y="83820"/>
                  </a:lnTo>
                  <a:lnTo>
                    <a:pt x="266700" y="83820"/>
                  </a:lnTo>
                  <a:lnTo>
                    <a:pt x="265175" y="85344"/>
                  </a:lnTo>
                  <a:lnTo>
                    <a:pt x="263651" y="85344"/>
                  </a:lnTo>
                  <a:lnTo>
                    <a:pt x="262128" y="85344"/>
                  </a:lnTo>
                  <a:lnTo>
                    <a:pt x="172212" y="85344"/>
                  </a:lnTo>
                  <a:lnTo>
                    <a:pt x="172212" y="373380"/>
                  </a:lnTo>
                  <a:lnTo>
                    <a:pt x="172212" y="376428"/>
                  </a:lnTo>
                  <a:lnTo>
                    <a:pt x="172212" y="377951"/>
                  </a:lnTo>
                  <a:lnTo>
                    <a:pt x="170687" y="379476"/>
                  </a:lnTo>
                  <a:lnTo>
                    <a:pt x="170687" y="381000"/>
                  </a:lnTo>
                  <a:lnTo>
                    <a:pt x="167639" y="381000"/>
                  </a:lnTo>
                  <a:lnTo>
                    <a:pt x="164591" y="382524"/>
                  </a:lnTo>
                  <a:lnTo>
                    <a:pt x="163067" y="384048"/>
                  </a:lnTo>
                  <a:lnTo>
                    <a:pt x="158496" y="384048"/>
                  </a:lnTo>
                  <a:lnTo>
                    <a:pt x="153923" y="384048"/>
                  </a:lnTo>
                  <a:lnTo>
                    <a:pt x="149351" y="385572"/>
                  </a:lnTo>
                  <a:lnTo>
                    <a:pt x="143255" y="385572"/>
                  </a:lnTo>
                  <a:lnTo>
                    <a:pt x="137160" y="385572"/>
                  </a:lnTo>
                  <a:lnTo>
                    <a:pt x="129539" y="385572"/>
                  </a:lnTo>
                  <a:lnTo>
                    <a:pt x="123444" y="385572"/>
                  </a:lnTo>
                  <a:lnTo>
                    <a:pt x="118871" y="384048"/>
                  </a:lnTo>
                  <a:lnTo>
                    <a:pt x="114300" y="384048"/>
                  </a:lnTo>
                  <a:lnTo>
                    <a:pt x="111251" y="384048"/>
                  </a:lnTo>
                  <a:lnTo>
                    <a:pt x="108203" y="382524"/>
                  </a:lnTo>
                  <a:lnTo>
                    <a:pt x="105155" y="381000"/>
                  </a:lnTo>
                  <a:lnTo>
                    <a:pt x="103632" y="381000"/>
                  </a:lnTo>
                  <a:lnTo>
                    <a:pt x="102107" y="379476"/>
                  </a:lnTo>
                  <a:lnTo>
                    <a:pt x="100583" y="377951"/>
                  </a:lnTo>
                  <a:lnTo>
                    <a:pt x="100583" y="376428"/>
                  </a:lnTo>
                  <a:lnTo>
                    <a:pt x="100583" y="373380"/>
                  </a:lnTo>
                  <a:lnTo>
                    <a:pt x="100583" y="85344"/>
                  </a:lnTo>
                  <a:lnTo>
                    <a:pt x="10667" y="85344"/>
                  </a:lnTo>
                  <a:lnTo>
                    <a:pt x="9144" y="85344"/>
                  </a:lnTo>
                  <a:lnTo>
                    <a:pt x="7619" y="85344"/>
                  </a:lnTo>
                  <a:lnTo>
                    <a:pt x="6096" y="83820"/>
                  </a:lnTo>
                  <a:lnTo>
                    <a:pt x="4571" y="83820"/>
                  </a:lnTo>
                  <a:lnTo>
                    <a:pt x="3048" y="80772"/>
                  </a:lnTo>
                  <a:lnTo>
                    <a:pt x="3048" y="79248"/>
                  </a:lnTo>
                  <a:lnTo>
                    <a:pt x="1523" y="76200"/>
                  </a:lnTo>
                  <a:lnTo>
                    <a:pt x="1523" y="73151"/>
                  </a:lnTo>
                  <a:lnTo>
                    <a:pt x="0" y="70104"/>
                  </a:lnTo>
                  <a:lnTo>
                    <a:pt x="0" y="67056"/>
                  </a:lnTo>
                  <a:lnTo>
                    <a:pt x="0" y="42672"/>
                  </a:lnTo>
                  <a:lnTo>
                    <a:pt x="1523" y="38100"/>
                  </a:lnTo>
                  <a:lnTo>
                    <a:pt x="1523" y="35051"/>
                  </a:lnTo>
                  <a:lnTo>
                    <a:pt x="3048" y="33528"/>
                  </a:lnTo>
                  <a:lnTo>
                    <a:pt x="3048" y="30480"/>
                  </a:lnTo>
                  <a:lnTo>
                    <a:pt x="4571" y="28956"/>
                  </a:lnTo>
                  <a:lnTo>
                    <a:pt x="6096" y="27432"/>
                  </a:lnTo>
                  <a:lnTo>
                    <a:pt x="7619" y="27432"/>
                  </a:lnTo>
                  <a:lnTo>
                    <a:pt x="9144" y="25908"/>
                  </a:lnTo>
                  <a:lnTo>
                    <a:pt x="10667" y="25908"/>
                  </a:lnTo>
                  <a:close/>
                </a:path>
                <a:path w="2383790" h="390525">
                  <a:moveTo>
                    <a:pt x="1606296" y="24383"/>
                  </a:moveTo>
                  <a:lnTo>
                    <a:pt x="1615439" y="24383"/>
                  </a:lnTo>
                  <a:lnTo>
                    <a:pt x="1621535" y="24383"/>
                  </a:lnTo>
                  <a:lnTo>
                    <a:pt x="1626107" y="25908"/>
                  </a:lnTo>
                  <a:lnTo>
                    <a:pt x="1632203" y="25908"/>
                  </a:lnTo>
                  <a:lnTo>
                    <a:pt x="1635251" y="25908"/>
                  </a:lnTo>
                  <a:lnTo>
                    <a:pt x="1638300" y="27432"/>
                  </a:lnTo>
                  <a:lnTo>
                    <a:pt x="1641348" y="28956"/>
                  </a:lnTo>
                  <a:lnTo>
                    <a:pt x="1644396" y="30480"/>
                  </a:lnTo>
                  <a:lnTo>
                    <a:pt x="1644396" y="32004"/>
                  </a:lnTo>
                  <a:lnTo>
                    <a:pt x="1645919" y="33528"/>
                  </a:lnTo>
                  <a:lnTo>
                    <a:pt x="1647444" y="35051"/>
                  </a:lnTo>
                  <a:lnTo>
                    <a:pt x="1648967" y="38100"/>
                  </a:lnTo>
                  <a:lnTo>
                    <a:pt x="1688591" y="124967"/>
                  </a:lnTo>
                  <a:lnTo>
                    <a:pt x="1691782" y="131826"/>
                  </a:lnTo>
                  <a:lnTo>
                    <a:pt x="1694688" y="138684"/>
                  </a:lnTo>
                  <a:lnTo>
                    <a:pt x="1697593" y="145542"/>
                  </a:lnTo>
                  <a:lnTo>
                    <a:pt x="1700783" y="152400"/>
                  </a:lnTo>
                  <a:lnTo>
                    <a:pt x="1703308" y="159496"/>
                  </a:lnTo>
                  <a:lnTo>
                    <a:pt x="1706117" y="166878"/>
                  </a:lnTo>
                  <a:lnTo>
                    <a:pt x="1708927" y="174260"/>
                  </a:lnTo>
                  <a:lnTo>
                    <a:pt x="1711451" y="181356"/>
                  </a:lnTo>
                  <a:lnTo>
                    <a:pt x="1712975" y="181356"/>
                  </a:lnTo>
                  <a:lnTo>
                    <a:pt x="1715285" y="174474"/>
                  </a:lnTo>
                  <a:lnTo>
                    <a:pt x="1717738" y="167449"/>
                  </a:lnTo>
                  <a:lnTo>
                    <a:pt x="1720476" y="160139"/>
                  </a:lnTo>
                  <a:lnTo>
                    <a:pt x="1723644" y="152400"/>
                  </a:lnTo>
                  <a:lnTo>
                    <a:pt x="1725953" y="145565"/>
                  </a:lnTo>
                  <a:lnTo>
                    <a:pt x="1728406" y="138874"/>
                  </a:lnTo>
                  <a:lnTo>
                    <a:pt x="1731144" y="132469"/>
                  </a:lnTo>
                  <a:lnTo>
                    <a:pt x="1734312" y="126492"/>
                  </a:lnTo>
                  <a:lnTo>
                    <a:pt x="1772412" y="39624"/>
                  </a:lnTo>
                  <a:lnTo>
                    <a:pt x="1773935" y="36576"/>
                  </a:lnTo>
                  <a:lnTo>
                    <a:pt x="1775460" y="33528"/>
                  </a:lnTo>
                  <a:lnTo>
                    <a:pt x="1776983" y="32004"/>
                  </a:lnTo>
                  <a:lnTo>
                    <a:pt x="1778507" y="30480"/>
                  </a:lnTo>
                  <a:lnTo>
                    <a:pt x="1780032" y="28956"/>
                  </a:lnTo>
                  <a:lnTo>
                    <a:pt x="1783080" y="27432"/>
                  </a:lnTo>
                  <a:lnTo>
                    <a:pt x="1786128" y="25908"/>
                  </a:lnTo>
                  <a:lnTo>
                    <a:pt x="1789175" y="25908"/>
                  </a:lnTo>
                  <a:lnTo>
                    <a:pt x="1793748" y="25908"/>
                  </a:lnTo>
                  <a:lnTo>
                    <a:pt x="1798319" y="24383"/>
                  </a:lnTo>
                  <a:lnTo>
                    <a:pt x="1804416" y="24383"/>
                  </a:lnTo>
                  <a:lnTo>
                    <a:pt x="1813560" y="24383"/>
                  </a:lnTo>
                  <a:lnTo>
                    <a:pt x="1824228" y="24383"/>
                  </a:lnTo>
                  <a:lnTo>
                    <a:pt x="1831848" y="25908"/>
                  </a:lnTo>
                  <a:lnTo>
                    <a:pt x="1837944" y="25908"/>
                  </a:lnTo>
                  <a:lnTo>
                    <a:pt x="1844039" y="25908"/>
                  </a:lnTo>
                  <a:lnTo>
                    <a:pt x="1847087" y="27432"/>
                  </a:lnTo>
                  <a:lnTo>
                    <a:pt x="1850135" y="28956"/>
                  </a:lnTo>
                  <a:lnTo>
                    <a:pt x="1851660" y="30480"/>
                  </a:lnTo>
                  <a:lnTo>
                    <a:pt x="1851660" y="33528"/>
                  </a:lnTo>
                  <a:lnTo>
                    <a:pt x="1850135" y="38100"/>
                  </a:lnTo>
                  <a:lnTo>
                    <a:pt x="1850135" y="41148"/>
                  </a:lnTo>
                  <a:lnTo>
                    <a:pt x="1847087" y="47244"/>
                  </a:lnTo>
                  <a:lnTo>
                    <a:pt x="1844039" y="53340"/>
                  </a:lnTo>
                  <a:lnTo>
                    <a:pt x="1746503" y="248412"/>
                  </a:lnTo>
                  <a:lnTo>
                    <a:pt x="1746503" y="373380"/>
                  </a:lnTo>
                  <a:lnTo>
                    <a:pt x="1746503" y="376428"/>
                  </a:lnTo>
                  <a:lnTo>
                    <a:pt x="1746503" y="377951"/>
                  </a:lnTo>
                  <a:lnTo>
                    <a:pt x="1744980" y="379476"/>
                  </a:lnTo>
                  <a:lnTo>
                    <a:pt x="1743455" y="381000"/>
                  </a:lnTo>
                  <a:lnTo>
                    <a:pt x="1741932" y="381000"/>
                  </a:lnTo>
                  <a:lnTo>
                    <a:pt x="1738883" y="382524"/>
                  </a:lnTo>
                  <a:lnTo>
                    <a:pt x="1735835" y="384048"/>
                  </a:lnTo>
                  <a:lnTo>
                    <a:pt x="1732787" y="384048"/>
                  </a:lnTo>
                  <a:lnTo>
                    <a:pt x="1728216" y="384048"/>
                  </a:lnTo>
                  <a:lnTo>
                    <a:pt x="1723644" y="385572"/>
                  </a:lnTo>
                  <a:lnTo>
                    <a:pt x="1717548" y="385572"/>
                  </a:lnTo>
                  <a:lnTo>
                    <a:pt x="1709928" y="385572"/>
                  </a:lnTo>
                  <a:lnTo>
                    <a:pt x="1702307" y="385572"/>
                  </a:lnTo>
                  <a:lnTo>
                    <a:pt x="1697735" y="385572"/>
                  </a:lnTo>
                  <a:lnTo>
                    <a:pt x="1693164" y="384048"/>
                  </a:lnTo>
                  <a:lnTo>
                    <a:pt x="1687067" y="384048"/>
                  </a:lnTo>
                  <a:lnTo>
                    <a:pt x="1684019" y="384048"/>
                  </a:lnTo>
                  <a:lnTo>
                    <a:pt x="1680971" y="382524"/>
                  </a:lnTo>
                  <a:lnTo>
                    <a:pt x="1677923" y="381000"/>
                  </a:lnTo>
                  <a:lnTo>
                    <a:pt x="1676400" y="381000"/>
                  </a:lnTo>
                  <a:lnTo>
                    <a:pt x="1674875" y="379476"/>
                  </a:lnTo>
                  <a:lnTo>
                    <a:pt x="1674875" y="377951"/>
                  </a:lnTo>
                  <a:lnTo>
                    <a:pt x="1673351" y="376428"/>
                  </a:lnTo>
                  <a:lnTo>
                    <a:pt x="1673351" y="373380"/>
                  </a:lnTo>
                  <a:lnTo>
                    <a:pt x="1673351" y="248412"/>
                  </a:lnTo>
                  <a:lnTo>
                    <a:pt x="1575816" y="53340"/>
                  </a:lnTo>
                  <a:lnTo>
                    <a:pt x="1572767" y="47244"/>
                  </a:lnTo>
                  <a:lnTo>
                    <a:pt x="1569719" y="41148"/>
                  </a:lnTo>
                  <a:lnTo>
                    <a:pt x="1569719" y="38100"/>
                  </a:lnTo>
                  <a:lnTo>
                    <a:pt x="1568196" y="33528"/>
                  </a:lnTo>
                  <a:lnTo>
                    <a:pt x="1568196" y="30480"/>
                  </a:lnTo>
                  <a:lnTo>
                    <a:pt x="1571244" y="28956"/>
                  </a:lnTo>
                  <a:lnTo>
                    <a:pt x="1572767" y="27432"/>
                  </a:lnTo>
                  <a:lnTo>
                    <a:pt x="1577339" y="25908"/>
                  </a:lnTo>
                  <a:lnTo>
                    <a:pt x="1581912" y="25908"/>
                  </a:lnTo>
                  <a:lnTo>
                    <a:pt x="1588007" y="25908"/>
                  </a:lnTo>
                  <a:lnTo>
                    <a:pt x="1595628" y="24383"/>
                  </a:lnTo>
                  <a:lnTo>
                    <a:pt x="1606296" y="24383"/>
                  </a:lnTo>
                  <a:close/>
                </a:path>
                <a:path w="2383790" h="390525">
                  <a:moveTo>
                    <a:pt x="1231391" y="0"/>
                  </a:moveTo>
                  <a:lnTo>
                    <a:pt x="1239012" y="0"/>
                  </a:lnTo>
                  <a:lnTo>
                    <a:pt x="1245107" y="0"/>
                  </a:lnTo>
                  <a:lnTo>
                    <a:pt x="1248155" y="0"/>
                  </a:lnTo>
                  <a:lnTo>
                    <a:pt x="1252728" y="1524"/>
                  </a:lnTo>
                  <a:lnTo>
                    <a:pt x="1257300" y="1524"/>
                  </a:lnTo>
                  <a:lnTo>
                    <a:pt x="1258823" y="3048"/>
                  </a:lnTo>
                  <a:lnTo>
                    <a:pt x="1261871" y="3048"/>
                  </a:lnTo>
                  <a:lnTo>
                    <a:pt x="1263396" y="4572"/>
                  </a:lnTo>
                  <a:lnTo>
                    <a:pt x="1264919" y="6096"/>
                  </a:lnTo>
                  <a:lnTo>
                    <a:pt x="1266444" y="7620"/>
                  </a:lnTo>
                  <a:lnTo>
                    <a:pt x="1266444" y="9144"/>
                  </a:lnTo>
                  <a:lnTo>
                    <a:pt x="1266444" y="10667"/>
                  </a:lnTo>
                  <a:lnTo>
                    <a:pt x="1266444" y="227076"/>
                  </a:lnTo>
                  <a:lnTo>
                    <a:pt x="1339596" y="129540"/>
                  </a:lnTo>
                  <a:lnTo>
                    <a:pt x="1341119" y="128016"/>
                  </a:lnTo>
                  <a:lnTo>
                    <a:pt x="1342644" y="124967"/>
                  </a:lnTo>
                  <a:lnTo>
                    <a:pt x="1344167" y="123444"/>
                  </a:lnTo>
                  <a:lnTo>
                    <a:pt x="1347216" y="121920"/>
                  </a:lnTo>
                  <a:lnTo>
                    <a:pt x="1348739" y="120396"/>
                  </a:lnTo>
                  <a:lnTo>
                    <a:pt x="1351787" y="120396"/>
                  </a:lnTo>
                  <a:lnTo>
                    <a:pt x="1354835" y="118872"/>
                  </a:lnTo>
                  <a:lnTo>
                    <a:pt x="1359407" y="118872"/>
                  </a:lnTo>
                  <a:lnTo>
                    <a:pt x="1363980" y="117348"/>
                  </a:lnTo>
                  <a:lnTo>
                    <a:pt x="1397507" y="117348"/>
                  </a:lnTo>
                  <a:lnTo>
                    <a:pt x="1402080" y="118872"/>
                  </a:lnTo>
                  <a:lnTo>
                    <a:pt x="1406651" y="118872"/>
                  </a:lnTo>
                  <a:lnTo>
                    <a:pt x="1409700" y="120396"/>
                  </a:lnTo>
                  <a:lnTo>
                    <a:pt x="1411223" y="120396"/>
                  </a:lnTo>
                  <a:lnTo>
                    <a:pt x="1414271" y="121920"/>
                  </a:lnTo>
                  <a:lnTo>
                    <a:pt x="1414271" y="123444"/>
                  </a:lnTo>
                  <a:lnTo>
                    <a:pt x="1415796" y="124967"/>
                  </a:lnTo>
                  <a:lnTo>
                    <a:pt x="1417319" y="126492"/>
                  </a:lnTo>
                  <a:lnTo>
                    <a:pt x="1417319" y="128016"/>
                  </a:lnTo>
                  <a:lnTo>
                    <a:pt x="1417319" y="131064"/>
                  </a:lnTo>
                  <a:lnTo>
                    <a:pt x="1415796" y="134112"/>
                  </a:lnTo>
                  <a:lnTo>
                    <a:pt x="1414271" y="137160"/>
                  </a:lnTo>
                  <a:lnTo>
                    <a:pt x="1412748" y="140208"/>
                  </a:lnTo>
                  <a:lnTo>
                    <a:pt x="1411223" y="143256"/>
                  </a:lnTo>
                  <a:lnTo>
                    <a:pt x="1408175" y="147828"/>
                  </a:lnTo>
                  <a:lnTo>
                    <a:pt x="1336548" y="228600"/>
                  </a:lnTo>
                  <a:lnTo>
                    <a:pt x="1420367" y="358140"/>
                  </a:lnTo>
                  <a:lnTo>
                    <a:pt x="1421891" y="361188"/>
                  </a:lnTo>
                  <a:lnTo>
                    <a:pt x="1423416" y="364236"/>
                  </a:lnTo>
                  <a:lnTo>
                    <a:pt x="1424939" y="367283"/>
                  </a:lnTo>
                  <a:lnTo>
                    <a:pt x="1424939" y="370332"/>
                  </a:lnTo>
                  <a:lnTo>
                    <a:pt x="1426464" y="371856"/>
                  </a:lnTo>
                  <a:lnTo>
                    <a:pt x="1426464" y="374904"/>
                  </a:lnTo>
                  <a:lnTo>
                    <a:pt x="1426464" y="376428"/>
                  </a:lnTo>
                  <a:lnTo>
                    <a:pt x="1424939" y="377951"/>
                  </a:lnTo>
                  <a:lnTo>
                    <a:pt x="1424939" y="379476"/>
                  </a:lnTo>
                  <a:lnTo>
                    <a:pt x="1423416" y="381000"/>
                  </a:lnTo>
                  <a:lnTo>
                    <a:pt x="1421891" y="382524"/>
                  </a:lnTo>
                  <a:lnTo>
                    <a:pt x="1418844" y="382524"/>
                  </a:lnTo>
                  <a:lnTo>
                    <a:pt x="1415796" y="384048"/>
                  </a:lnTo>
                  <a:lnTo>
                    <a:pt x="1412748" y="384048"/>
                  </a:lnTo>
                  <a:lnTo>
                    <a:pt x="1408175" y="385572"/>
                  </a:lnTo>
                  <a:lnTo>
                    <a:pt x="1371600" y="385572"/>
                  </a:lnTo>
                  <a:lnTo>
                    <a:pt x="1367028" y="384048"/>
                  </a:lnTo>
                  <a:lnTo>
                    <a:pt x="1363980" y="384048"/>
                  </a:lnTo>
                  <a:lnTo>
                    <a:pt x="1360932" y="382524"/>
                  </a:lnTo>
                  <a:lnTo>
                    <a:pt x="1357883" y="382524"/>
                  </a:lnTo>
                  <a:lnTo>
                    <a:pt x="1354835" y="381000"/>
                  </a:lnTo>
                  <a:lnTo>
                    <a:pt x="1353312" y="379476"/>
                  </a:lnTo>
                  <a:lnTo>
                    <a:pt x="1351787" y="377951"/>
                  </a:lnTo>
                  <a:lnTo>
                    <a:pt x="1350264" y="376428"/>
                  </a:lnTo>
                  <a:lnTo>
                    <a:pt x="1348739" y="373380"/>
                  </a:lnTo>
                  <a:lnTo>
                    <a:pt x="1266444" y="243840"/>
                  </a:lnTo>
                  <a:lnTo>
                    <a:pt x="1266444" y="374904"/>
                  </a:lnTo>
                  <a:lnTo>
                    <a:pt x="1266444" y="376428"/>
                  </a:lnTo>
                  <a:lnTo>
                    <a:pt x="1266444" y="377951"/>
                  </a:lnTo>
                  <a:lnTo>
                    <a:pt x="1264919" y="379476"/>
                  </a:lnTo>
                  <a:lnTo>
                    <a:pt x="1263396" y="381000"/>
                  </a:lnTo>
                  <a:lnTo>
                    <a:pt x="1261871" y="382524"/>
                  </a:lnTo>
                  <a:lnTo>
                    <a:pt x="1258823" y="382524"/>
                  </a:lnTo>
                  <a:lnTo>
                    <a:pt x="1257300" y="384048"/>
                  </a:lnTo>
                  <a:lnTo>
                    <a:pt x="1252728" y="384048"/>
                  </a:lnTo>
                  <a:lnTo>
                    <a:pt x="1248155" y="385572"/>
                  </a:lnTo>
                  <a:lnTo>
                    <a:pt x="1245107" y="385572"/>
                  </a:lnTo>
                  <a:lnTo>
                    <a:pt x="1214628" y="385572"/>
                  </a:lnTo>
                  <a:lnTo>
                    <a:pt x="1210055" y="384048"/>
                  </a:lnTo>
                  <a:lnTo>
                    <a:pt x="1207007" y="384048"/>
                  </a:lnTo>
                  <a:lnTo>
                    <a:pt x="1203960" y="382524"/>
                  </a:lnTo>
                  <a:lnTo>
                    <a:pt x="1202435" y="382524"/>
                  </a:lnTo>
                  <a:lnTo>
                    <a:pt x="1199387" y="381000"/>
                  </a:lnTo>
                  <a:lnTo>
                    <a:pt x="1199387" y="379476"/>
                  </a:lnTo>
                  <a:lnTo>
                    <a:pt x="1197864" y="377951"/>
                  </a:lnTo>
                  <a:lnTo>
                    <a:pt x="1197864" y="7620"/>
                  </a:lnTo>
                  <a:lnTo>
                    <a:pt x="1199387" y="6096"/>
                  </a:lnTo>
                  <a:lnTo>
                    <a:pt x="1199387" y="4572"/>
                  </a:lnTo>
                  <a:lnTo>
                    <a:pt x="1202435" y="3048"/>
                  </a:lnTo>
                  <a:lnTo>
                    <a:pt x="1203960" y="3048"/>
                  </a:lnTo>
                  <a:lnTo>
                    <a:pt x="1207007" y="1524"/>
                  </a:lnTo>
                  <a:lnTo>
                    <a:pt x="1210055" y="1524"/>
                  </a:lnTo>
                  <a:lnTo>
                    <a:pt x="1214628" y="0"/>
                  </a:lnTo>
                  <a:lnTo>
                    <a:pt x="1219200" y="0"/>
                  </a:lnTo>
                  <a:lnTo>
                    <a:pt x="1225296" y="0"/>
                  </a:lnTo>
                  <a:lnTo>
                    <a:pt x="1231391" y="0"/>
                  </a:lnTo>
                  <a:close/>
                </a:path>
                <a:path w="2383790" h="390525">
                  <a:moveTo>
                    <a:pt x="345948" y="0"/>
                  </a:moveTo>
                  <a:lnTo>
                    <a:pt x="353567" y="0"/>
                  </a:lnTo>
                  <a:lnTo>
                    <a:pt x="359664" y="0"/>
                  </a:lnTo>
                  <a:lnTo>
                    <a:pt x="362712" y="0"/>
                  </a:lnTo>
                  <a:lnTo>
                    <a:pt x="367283" y="1524"/>
                  </a:lnTo>
                  <a:lnTo>
                    <a:pt x="371855" y="1524"/>
                  </a:lnTo>
                  <a:lnTo>
                    <a:pt x="373380" y="3048"/>
                  </a:lnTo>
                  <a:lnTo>
                    <a:pt x="376428" y="3048"/>
                  </a:lnTo>
                  <a:lnTo>
                    <a:pt x="377951" y="4572"/>
                  </a:lnTo>
                  <a:lnTo>
                    <a:pt x="379475" y="6096"/>
                  </a:lnTo>
                  <a:lnTo>
                    <a:pt x="381000" y="7620"/>
                  </a:lnTo>
                  <a:lnTo>
                    <a:pt x="381000" y="9144"/>
                  </a:lnTo>
                  <a:lnTo>
                    <a:pt x="381000" y="10667"/>
                  </a:lnTo>
                  <a:lnTo>
                    <a:pt x="381000" y="147828"/>
                  </a:lnTo>
                  <a:lnTo>
                    <a:pt x="390143" y="139279"/>
                  </a:lnTo>
                  <a:lnTo>
                    <a:pt x="426981" y="117919"/>
                  </a:lnTo>
                  <a:lnTo>
                    <a:pt x="457200" y="112776"/>
                  </a:lnTo>
                  <a:lnTo>
                    <a:pt x="469201" y="113323"/>
                  </a:lnTo>
                  <a:lnTo>
                    <a:pt x="506944" y="125253"/>
                  </a:lnTo>
                  <a:lnTo>
                    <a:pt x="536067" y="158877"/>
                  </a:lnTo>
                  <a:lnTo>
                    <a:pt x="545972" y="198120"/>
                  </a:lnTo>
                  <a:lnTo>
                    <a:pt x="547116" y="224028"/>
                  </a:lnTo>
                  <a:lnTo>
                    <a:pt x="547116" y="374904"/>
                  </a:lnTo>
                  <a:lnTo>
                    <a:pt x="547116" y="376428"/>
                  </a:lnTo>
                  <a:lnTo>
                    <a:pt x="547116" y="377951"/>
                  </a:lnTo>
                  <a:lnTo>
                    <a:pt x="545591" y="379476"/>
                  </a:lnTo>
                  <a:lnTo>
                    <a:pt x="544067" y="381000"/>
                  </a:lnTo>
                  <a:lnTo>
                    <a:pt x="542544" y="382524"/>
                  </a:lnTo>
                  <a:lnTo>
                    <a:pt x="539496" y="382524"/>
                  </a:lnTo>
                  <a:lnTo>
                    <a:pt x="537971" y="384048"/>
                  </a:lnTo>
                  <a:lnTo>
                    <a:pt x="533400" y="384048"/>
                  </a:lnTo>
                  <a:lnTo>
                    <a:pt x="528828" y="385572"/>
                  </a:lnTo>
                  <a:lnTo>
                    <a:pt x="524255" y="385572"/>
                  </a:lnTo>
                  <a:lnTo>
                    <a:pt x="519683" y="385572"/>
                  </a:lnTo>
                  <a:lnTo>
                    <a:pt x="512064" y="385572"/>
                  </a:lnTo>
                  <a:lnTo>
                    <a:pt x="505967" y="385572"/>
                  </a:lnTo>
                  <a:lnTo>
                    <a:pt x="499871" y="385572"/>
                  </a:lnTo>
                  <a:lnTo>
                    <a:pt x="495300" y="385572"/>
                  </a:lnTo>
                  <a:lnTo>
                    <a:pt x="490728" y="384048"/>
                  </a:lnTo>
                  <a:lnTo>
                    <a:pt x="487680" y="384048"/>
                  </a:lnTo>
                  <a:lnTo>
                    <a:pt x="484632" y="382524"/>
                  </a:lnTo>
                  <a:lnTo>
                    <a:pt x="481583" y="382524"/>
                  </a:lnTo>
                  <a:lnTo>
                    <a:pt x="480060" y="381000"/>
                  </a:lnTo>
                  <a:lnTo>
                    <a:pt x="480060" y="379476"/>
                  </a:lnTo>
                  <a:lnTo>
                    <a:pt x="478535" y="377951"/>
                  </a:lnTo>
                  <a:lnTo>
                    <a:pt x="477012" y="376428"/>
                  </a:lnTo>
                  <a:lnTo>
                    <a:pt x="477012" y="374904"/>
                  </a:lnTo>
                  <a:lnTo>
                    <a:pt x="477012" y="234696"/>
                  </a:lnTo>
                  <a:lnTo>
                    <a:pt x="470916" y="193548"/>
                  </a:lnTo>
                  <a:lnTo>
                    <a:pt x="467867" y="188976"/>
                  </a:lnTo>
                  <a:lnTo>
                    <a:pt x="464819" y="182880"/>
                  </a:lnTo>
                  <a:lnTo>
                    <a:pt x="460248" y="179832"/>
                  </a:lnTo>
                  <a:lnTo>
                    <a:pt x="454151" y="176783"/>
                  </a:lnTo>
                  <a:lnTo>
                    <a:pt x="449580" y="173736"/>
                  </a:lnTo>
                  <a:lnTo>
                    <a:pt x="443483" y="172212"/>
                  </a:lnTo>
                  <a:lnTo>
                    <a:pt x="435864" y="172212"/>
                  </a:lnTo>
                  <a:lnTo>
                    <a:pt x="396049" y="194310"/>
                  </a:lnTo>
                  <a:lnTo>
                    <a:pt x="381000" y="210312"/>
                  </a:lnTo>
                  <a:lnTo>
                    <a:pt x="381000" y="374904"/>
                  </a:lnTo>
                  <a:lnTo>
                    <a:pt x="381000" y="376428"/>
                  </a:lnTo>
                  <a:lnTo>
                    <a:pt x="381000" y="377951"/>
                  </a:lnTo>
                  <a:lnTo>
                    <a:pt x="379475" y="379476"/>
                  </a:lnTo>
                  <a:lnTo>
                    <a:pt x="377951" y="381000"/>
                  </a:lnTo>
                  <a:lnTo>
                    <a:pt x="376428" y="382524"/>
                  </a:lnTo>
                  <a:lnTo>
                    <a:pt x="373380" y="382524"/>
                  </a:lnTo>
                  <a:lnTo>
                    <a:pt x="371855" y="384048"/>
                  </a:lnTo>
                  <a:lnTo>
                    <a:pt x="367283" y="384048"/>
                  </a:lnTo>
                  <a:lnTo>
                    <a:pt x="362712" y="385572"/>
                  </a:lnTo>
                  <a:lnTo>
                    <a:pt x="359664" y="385572"/>
                  </a:lnTo>
                  <a:lnTo>
                    <a:pt x="329183" y="385572"/>
                  </a:lnTo>
                  <a:lnTo>
                    <a:pt x="324612" y="384048"/>
                  </a:lnTo>
                  <a:lnTo>
                    <a:pt x="321564" y="384048"/>
                  </a:lnTo>
                  <a:lnTo>
                    <a:pt x="318516" y="382524"/>
                  </a:lnTo>
                  <a:lnTo>
                    <a:pt x="316991" y="382524"/>
                  </a:lnTo>
                  <a:lnTo>
                    <a:pt x="313944" y="381000"/>
                  </a:lnTo>
                  <a:lnTo>
                    <a:pt x="313944" y="379476"/>
                  </a:lnTo>
                  <a:lnTo>
                    <a:pt x="312419" y="377951"/>
                  </a:lnTo>
                  <a:lnTo>
                    <a:pt x="312419" y="7620"/>
                  </a:lnTo>
                  <a:lnTo>
                    <a:pt x="313944" y="6096"/>
                  </a:lnTo>
                  <a:lnTo>
                    <a:pt x="313944" y="4572"/>
                  </a:lnTo>
                  <a:lnTo>
                    <a:pt x="316991" y="3048"/>
                  </a:lnTo>
                  <a:lnTo>
                    <a:pt x="318516" y="3048"/>
                  </a:lnTo>
                  <a:lnTo>
                    <a:pt x="321564" y="1524"/>
                  </a:lnTo>
                  <a:lnTo>
                    <a:pt x="324612" y="1524"/>
                  </a:lnTo>
                  <a:lnTo>
                    <a:pt x="329183" y="0"/>
                  </a:lnTo>
                  <a:lnTo>
                    <a:pt x="333755" y="0"/>
                  </a:lnTo>
                  <a:lnTo>
                    <a:pt x="339851" y="0"/>
                  </a:lnTo>
                  <a:lnTo>
                    <a:pt x="345948" y="0"/>
                  </a:lnTo>
                  <a:close/>
                </a:path>
              </a:pathLst>
            </a:custGeom>
            <a:ln w="10668">
              <a:solidFill>
                <a:srgbClr val="4472C3"/>
              </a:solidFill>
            </a:ln>
          </p:spPr>
          <p:txBody>
            <a:bodyPr wrap="square" lIns="0" tIns="0" rIns="0" bIns="0" rtlCol="0"/>
            <a:lstStyle/>
            <a:p>
              <a:endParaRPr/>
            </a:p>
          </p:txBody>
        </p:sp>
        <p:pic>
          <p:nvPicPr>
            <p:cNvPr id="18" name="object 18"/>
            <p:cNvPicPr/>
            <p:nvPr/>
          </p:nvPicPr>
          <p:blipFill>
            <a:blip r:embed="rId12" cstate="print"/>
            <a:stretch>
              <a:fillRect/>
            </a:stretch>
          </p:blipFill>
          <p:spPr>
            <a:xfrm>
              <a:off x="5955792" y="6030467"/>
              <a:ext cx="496823" cy="364235"/>
            </a:xfrm>
            <a:prstGeom prst="rect">
              <a:avLst/>
            </a:prstGeom>
          </p:spPr>
        </p:pic>
        <p:pic>
          <p:nvPicPr>
            <p:cNvPr id="19" name="object 19"/>
            <p:cNvPicPr/>
            <p:nvPr/>
          </p:nvPicPr>
          <p:blipFill>
            <a:blip r:embed="rId13" cstate="print"/>
            <a:stretch>
              <a:fillRect/>
            </a:stretch>
          </p:blipFill>
          <p:spPr>
            <a:xfrm>
              <a:off x="9017507" y="6015228"/>
              <a:ext cx="80772" cy="374903"/>
            </a:xfrm>
            <a:prstGeom prst="rect">
              <a:avLst/>
            </a:prstGeom>
          </p:spPr>
        </p:pic>
        <p:pic>
          <p:nvPicPr>
            <p:cNvPr id="20" name="object 20"/>
            <p:cNvPicPr/>
            <p:nvPr/>
          </p:nvPicPr>
          <p:blipFill>
            <a:blip r:embed="rId14" cstate="print"/>
            <a:stretch>
              <a:fillRect/>
            </a:stretch>
          </p:blipFill>
          <p:spPr>
            <a:xfrm>
              <a:off x="6842760" y="6030467"/>
              <a:ext cx="292607" cy="364235"/>
            </a:xfrm>
            <a:prstGeom prst="rect">
              <a:avLst/>
            </a:prstGeom>
          </p:spPr>
        </p:pic>
        <p:pic>
          <p:nvPicPr>
            <p:cNvPr id="21" name="object 21"/>
            <p:cNvPicPr/>
            <p:nvPr/>
          </p:nvPicPr>
          <p:blipFill>
            <a:blip r:embed="rId15" cstate="print"/>
            <a:stretch>
              <a:fillRect/>
            </a:stretch>
          </p:blipFill>
          <p:spPr>
            <a:xfrm>
              <a:off x="6507480" y="6117335"/>
              <a:ext cx="156971" cy="272796"/>
            </a:xfrm>
            <a:prstGeom prst="rect">
              <a:avLst/>
            </a:prstGeom>
          </p:spPr>
        </p:pic>
        <p:pic>
          <p:nvPicPr>
            <p:cNvPr id="22" name="object 22"/>
            <p:cNvPicPr/>
            <p:nvPr/>
          </p:nvPicPr>
          <p:blipFill>
            <a:blip r:embed="rId16" cstate="print"/>
            <a:stretch>
              <a:fillRect/>
            </a:stretch>
          </p:blipFill>
          <p:spPr>
            <a:xfrm>
              <a:off x="7208520" y="6117335"/>
              <a:ext cx="156972" cy="272796"/>
            </a:xfrm>
            <a:prstGeom prst="rect">
              <a:avLst/>
            </a:prstGeom>
          </p:spPr>
        </p:pic>
        <p:pic>
          <p:nvPicPr>
            <p:cNvPr id="23" name="object 23"/>
            <p:cNvPicPr/>
            <p:nvPr/>
          </p:nvPicPr>
          <p:blipFill>
            <a:blip r:embed="rId17" cstate="print"/>
            <a:stretch>
              <a:fillRect/>
            </a:stretch>
          </p:blipFill>
          <p:spPr>
            <a:xfrm>
              <a:off x="7508748" y="6031230"/>
              <a:ext cx="961644" cy="363473"/>
            </a:xfrm>
            <a:prstGeom prst="rect">
              <a:avLst/>
            </a:prstGeom>
          </p:spPr>
        </p:pic>
        <p:pic>
          <p:nvPicPr>
            <p:cNvPr id="24" name="object 24"/>
            <p:cNvPicPr/>
            <p:nvPr/>
          </p:nvPicPr>
          <p:blipFill>
            <a:blip r:embed="rId18" cstate="print"/>
            <a:stretch>
              <a:fillRect/>
            </a:stretch>
          </p:blipFill>
          <p:spPr>
            <a:xfrm>
              <a:off x="8528304" y="6057899"/>
              <a:ext cx="443483" cy="335280"/>
            </a:xfrm>
            <a:prstGeom prst="rect">
              <a:avLst/>
            </a:prstGeom>
          </p:spPr>
        </p:pic>
        <p:pic>
          <p:nvPicPr>
            <p:cNvPr id="25" name="object 25"/>
            <p:cNvPicPr/>
            <p:nvPr/>
          </p:nvPicPr>
          <p:blipFill>
            <a:blip r:embed="rId19" cstate="print"/>
            <a:stretch>
              <a:fillRect/>
            </a:stretch>
          </p:blipFill>
          <p:spPr>
            <a:xfrm>
              <a:off x="9465563" y="6118860"/>
              <a:ext cx="234696" cy="271271"/>
            </a:xfrm>
            <a:prstGeom prst="rect">
              <a:avLst/>
            </a:prstGeom>
          </p:spPr>
        </p:pic>
        <p:pic>
          <p:nvPicPr>
            <p:cNvPr id="26" name="object 26"/>
            <p:cNvPicPr/>
            <p:nvPr/>
          </p:nvPicPr>
          <p:blipFill>
            <a:blip r:embed="rId20" cstate="print"/>
            <a:stretch>
              <a:fillRect/>
            </a:stretch>
          </p:blipFill>
          <p:spPr>
            <a:xfrm>
              <a:off x="9147048" y="6118860"/>
              <a:ext cx="263651" cy="275843"/>
            </a:xfrm>
            <a:prstGeom prst="rect">
              <a:avLst/>
            </a:prstGeom>
          </p:spPr>
        </p:pic>
        <p:pic>
          <p:nvPicPr>
            <p:cNvPr id="27" name="object 27"/>
            <p:cNvPicPr/>
            <p:nvPr/>
          </p:nvPicPr>
          <p:blipFill>
            <a:blip r:embed="rId21" cstate="print"/>
            <a:stretch>
              <a:fillRect/>
            </a:stretch>
          </p:blipFill>
          <p:spPr>
            <a:xfrm>
              <a:off x="9213342" y="6166866"/>
              <a:ext cx="131063" cy="178307"/>
            </a:xfrm>
            <a:prstGeom prst="rect">
              <a:avLst/>
            </a:prstGeom>
          </p:spPr>
        </p:pic>
        <p:pic>
          <p:nvPicPr>
            <p:cNvPr id="28" name="object 28"/>
            <p:cNvPicPr/>
            <p:nvPr/>
          </p:nvPicPr>
          <p:blipFill>
            <a:blip r:embed="rId22" cstate="print"/>
            <a:stretch>
              <a:fillRect/>
            </a:stretch>
          </p:blipFill>
          <p:spPr>
            <a:xfrm>
              <a:off x="6255258" y="6166866"/>
              <a:ext cx="131063" cy="178307"/>
            </a:xfrm>
            <a:prstGeom prst="rect">
              <a:avLst/>
            </a:prstGeom>
          </p:spPr>
        </p:pic>
        <p:pic>
          <p:nvPicPr>
            <p:cNvPr id="29" name="object 29"/>
            <p:cNvPicPr/>
            <p:nvPr/>
          </p:nvPicPr>
          <p:blipFill>
            <a:blip r:embed="rId23" cstate="print"/>
            <a:stretch>
              <a:fillRect/>
            </a:stretch>
          </p:blipFill>
          <p:spPr>
            <a:xfrm>
              <a:off x="8294369" y="6160769"/>
              <a:ext cx="114300" cy="73151"/>
            </a:xfrm>
            <a:prstGeom prst="rect">
              <a:avLst/>
            </a:prstGeom>
          </p:spPr>
        </p:pic>
        <p:sp>
          <p:nvSpPr>
            <p:cNvPr id="30" name="object 30"/>
            <p:cNvSpPr/>
            <p:nvPr/>
          </p:nvSpPr>
          <p:spPr>
            <a:xfrm>
              <a:off x="5955792" y="6028944"/>
              <a:ext cx="3744595" cy="365760"/>
            </a:xfrm>
            <a:custGeom>
              <a:avLst/>
              <a:gdLst/>
              <a:ahLst/>
              <a:cxnLst/>
              <a:rect l="l" t="t" r="r" b="b"/>
              <a:pathLst>
                <a:path w="3744595" h="365760">
                  <a:moveTo>
                    <a:pt x="3101339" y="92963"/>
                  </a:moveTo>
                  <a:lnTo>
                    <a:pt x="3108959" y="92963"/>
                  </a:lnTo>
                  <a:lnTo>
                    <a:pt x="3115055" y="92963"/>
                  </a:lnTo>
                  <a:lnTo>
                    <a:pt x="3118103" y="92963"/>
                  </a:lnTo>
                  <a:lnTo>
                    <a:pt x="3122675" y="94487"/>
                  </a:lnTo>
                  <a:lnTo>
                    <a:pt x="3127247" y="94487"/>
                  </a:lnTo>
                  <a:lnTo>
                    <a:pt x="3128771" y="96011"/>
                  </a:lnTo>
                  <a:lnTo>
                    <a:pt x="3131819" y="97535"/>
                  </a:lnTo>
                  <a:lnTo>
                    <a:pt x="3133343" y="97535"/>
                  </a:lnTo>
                  <a:lnTo>
                    <a:pt x="3134867" y="99059"/>
                  </a:lnTo>
                  <a:lnTo>
                    <a:pt x="3136391" y="100583"/>
                  </a:lnTo>
                  <a:lnTo>
                    <a:pt x="3136391" y="102107"/>
                  </a:lnTo>
                  <a:lnTo>
                    <a:pt x="3136391" y="103632"/>
                  </a:lnTo>
                  <a:lnTo>
                    <a:pt x="3136391" y="350519"/>
                  </a:lnTo>
                  <a:lnTo>
                    <a:pt x="3136391" y="352043"/>
                  </a:lnTo>
                  <a:lnTo>
                    <a:pt x="3136391" y="353567"/>
                  </a:lnTo>
                  <a:lnTo>
                    <a:pt x="3134867" y="355091"/>
                  </a:lnTo>
                  <a:lnTo>
                    <a:pt x="3133343" y="356616"/>
                  </a:lnTo>
                  <a:lnTo>
                    <a:pt x="3131819" y="358139"/>
                  </a:lnTo>
                  <a:lnTo>
                    <a:pt x="3128771" y="358139"/>
                  </a:lnTo>
                  <a:lnTo>
                    <a:pt x="3127247" y="359663"/>
                  </a:lnTo>
                  <a:lnTo>
                    <a:pt x="3122675" y="359663"/>
                  </a:lnTo>
                  <a:lnTo>
                    <a:pt x="3118103" y="361187"/>
                  </a:lnTo>
                  <a:lnTo>
                    <a:pt x="3084575" y="361187"/>
                  </a:lnTo>
                  <a:lnTo>
                    <a:pt x="3080003" y="359663"/>
                  </a:lnTo>
                  <a:lnTo>
                    <a:pt x="3076955" y="359663"/>
                  </a:lnTo>
                  <a:lnTo>
                    <a:pt x="3073907" y="358139"/>
                  </a:lnTo>
                  <a:lnTo>
                    <a:pt x="3072383" y="358139"/>
                  </a:lnTo>
                  <a:lnTo>
                    <a:pt x="3069335" y="356616"/>
                  </a:lnTo>
                  <a:lnTo>
                    <a:pt x="3069335" y="355091"/>
                  </a:lnTo>
                  <a:lnTo>
                    <a:pt x="3067811" y="353567"/>
                  </a:lnTo>
                  <a:lnTo>
                    <a:pt x="3067811" y="100583"/>
                  </a:lnTo>
                  <a:lnTo>
                    <a:pt x="3069335" y="99059"/>
                  </a:lnTo>
                  <a:lnTo>
                    <a:pt x="3069335" y="97535"/>
                  </a:lnTo>
                  <a:lnTo>
                    <a:pt x="3072383" y="97535"/>
                  </a:lnTo>
                  <a:lnTo>
                    <a:pt x="3073907" y="96011"/>
                  </a:lnTo>
                  <a:lnTo>
                    <a:pt x="3076955" y="94487"/>
                  </a:lnTo>
                  <a:lnTo>
                    <a:pt x="3080003" y="94487"/>
                  </a:lnTo>
                  <a:lnTo>
                    <a:pt x="3084575" y="92963"/>
                  </a:lnTo>
                  <a:lnTo>
                    <a:pt x="3089147" y="92963"/>
                  </a:lnTo>
                  <a:lnTo>
                    <a:pt x="3095243" y="92963"/>
                  </a:lnTo>
                  <a:lnTo>
                    <a:pt x="3101339" y="92963"/>
                  </a:lnTo>
                  <a:close/>
                </a:path>
                <a:path w="3744595" h="365760">
                  <a:moveTo>
                    <a:pt x="3654551" y="88391"/>
                  </a:moveTo>
                  <a:lnTo>
                    <a:pt x="3695700" y="96011"/>
                  </a:lnTo>
                  <a:lnTo>
                    <a:pt x="3729180" y="126039"/>
                  </a:lnTo>
                  <a:lnTo>
                    <a:pt x="3741895" y="162115"/>
                  </a:lnTo>
                  <a:lnTo>
                    <a:pt x="3744467" y="198119"/>
                  </a:lnTo>
                  <a:lnTo>
                    <a:pt x="3744467" y="350519"/>
                  </a:lnTo>
                  <a:lnTo>
                    <a:pt x="3744467" y="352043"/>
                  </a:lnTo>
                  <a:lnTo>
                    <a:pt x="3744467" y="353567"/>
                  </a:lnTo>
                  <a:lnTo>
                    <a:pt x="3742943" y="355091"/>
                  </a:lnTo>
                  <a:lnTo>
                    <a:pt x="3741419" y="356616"/>
                  </a:lnTo>
                  <a:lnTo>
                    <a:pt x="3739895" y="358139"/>
                  </a:lnTo>
                  <a:lnTo>
                    <a:pt x="3736847" y="358139"/>
                  </a:lnTo>
                  <a:lnTo>
                    <a:pt x="3735323" y="359663"/>
                  </a:lnTo>
                  <a:lnTo>
                    <a:pt x="3730751" y="359663"/>
                  </a:lnTo>
                  <a:lnTo>
                    <a:pt x="3726179" y="361187"/>
                  </a:lnTo>
                  <a:lnTo>
                    <a:pt x="3721607" y="361187"/>
                  </a:lnTo>
                  <a:lnTo>
                    <a:pt x="3692651" y="361187"/>
                  </a:lnTo>
                  <a:lnTo>
                    <a:pt x="3688079" y="359663"/>
                  </a:lnTo>
                  <a:lnTo>
                    <a:pt x="3685031" y="359663"/>
                  </a:lnTo>
                  <a:lnTo>
                    <a:pt x="3681983" y="358139"/>
                  </a:lnTo>
                  <a:lnTo>
                    <a:pt x="3678935" y="358139"/>
                  </a:lnTo>
                  <a:lnTo>
                    <a:pt x="3677411" y="356616"/>
                  </a:lnTo>
                  <a:lnTo>
                    <a:pt x="3677411" y="355091"/>
                  </a:lnTo>
                  <a:lnTo>
                    <a:pt x="3675887" y="353567"/>
                  </a:lnTo>
                  <a:lnTo>
                    <a:pt x="3674363" y="352043"/>
                  </a:lnTo>
                  <a:lnTo>
                    <a:pt x="3674363" y="350519"/>
                  </a:lnTo>
                  <a:lnTo>
                    <a:pt x="3674363" y="210311"/>
                  </a:lnTo>
                  <a:lnTo>
                    <a:pt x="3668267" y="169163"/>
                  </a:lnTo>
                  <a:lnTo>
                    <a:pt x="3665219" y="164591"/>
                  </a:lnTo>
                  <a:lnTo>
                    <a:pt x="3662171" y="158495"/>
                  </a:lnTo>
                  <a:lnTo>
                    <a:pt x="3657600" y="155448"/>
                  </a:lnTo>
                  <a:lnTo>
                    <a:pt x="3651503" y="152400"/>
                  </a:lnTo>
                  <a:lnTo>
                    <a:pt x="3646931" y="149351"/>
                  </a:lnTo>
                  <a:lnTo>
                    <a:pt x="3640835" y="147827"/>
                  </a:lnTo>
                  <a:lnTo>
                    <a:pt x="3633215" y="147827"/>
                  </a:lnTo>
                  <a:lnTo>
                    <a:pt x="3593401" y="169925"/>
                  </a:lnTo>
                  <a:lnTo>
                    <a:pt x="3578351" y="185927"/>
                  </a:lnTo>
                  <a:lnTo>
                    <a:pt x="3578351" y="350519"/>
                  </a:lnTo>
                  <a:lnTo>
                    <a:pt x="3578351" y="352043"/>
                  </a:lnTo>
                  <a:lnTo>
                    <a:pt x="3578351" y="353567"/>
                  </a:lnTo>
                  <a:lnTo>
                    <a:pt x="3576827" y="355091"/>
                  </a:lnTo>
                  <a:lnTo>
                    <a:pt x="3575303" y="356616"/>
                  </a:lnTo>
                  <a:lnTo>
                    <a:pt x="3573779" y="358139"/>
                  </a:lnTo>
                  <a:lnTo>
                    <a:pt x="3570731" y="358139"/>
                  </a:lnTo>
                  <a:lnTo>
                    <a:pt x="3569207" y="359663"/>
                  </a:lnTo>
                  <a:lnTo>
                    <a:pt x="3564635" y="359663"/>
                  </a:lnTo>
                  <a:lnTo>
                    <a:pt x="3560063" y="361187"/>
                  </a:lnTo>
                  <a:lnTo>
                    <a:pt x="3557015" y="361187"/>
                  </a:lnTo>
                  <a:lnTo>
                    <a:pt x="3526535" y="361187"/>
                  </a:lnTo>
                  <a:lnTo>
                    <a:pt x="3521963" y="359663"/>
                  </a:lnTo>
                  <a:lnTo>
                    <a:pt x="3518915" y="359663"/>
                  </a:lnTo>
                  <a:lnTo>
                    <a:pt x="3515867" y="358139"/>
                  </a:lnTo>
                  <a:lnTo>
                    <a:pt x="3514343" y="358139"/>
                  </a:lnTo>
                  <a:lnTo>
                    <a:pt x="3511295" y="356616"/>
                  </a:lnTo>
                  <a:lnTo>
                    <a:pt x="3511295" y="355091"/>
                  </a:lnTo>
                  <a:lnTo>
                    <a:pt x="3509771" y="353567"/>
                  </a:lnTo>
                  <a:lnTo>
                    <a:pt x="3509771" y="99059"/>
                  </a:lnTo>
                  <a:lnTo>
                    <a:pt x="3511295" y="97535"/>
                  </a:lnTo>
                  <a:lnTo>
                    <a:pt x="3512819" y="96011"/>
                  </a:lnTo>
                  <a:lnTo>
                    <a:pt x="3515867" y="96011"/>
                  </a:lnTo>
                  <a:lnTo>
                    <a:pt x="3517391" y="94487"/>
                  </a:lnTo>
                  <a:lnTo>
                    <a:pt x="3520439" y="94487"/>
                  </a:lnTo>
                  <a:lnTo>
                    <a:pt x="3525011" y="92963"/>
                  </a:lnTo>
                  <a:lnTo>
                    <a:pt x="3528059" y="92963"/>
                  </a:lnTo>
                  <a:lnTo>
                    <a:pt x="3553967" y="92963"/>
                  </a:lnTo>
                  <a:lnTo>
                    <a:pt x="3557015" y="94487"/>
                  </a:lnTo>
                  <a:lnTo>
                    <a:pt x="3560063" y="94487"/>
                  </a:lnTo>
                  <a:lnTo>
                    <a:pt x="3563111" y="96011"/>
                  </a:lnTo>
                  <a:lnTo>
                    <a:pt x="3564635" y="96011"/>
                  </a:lnTo>
                  <a:lnTo>
                    <a:pt x="3566159" y="97535"/>
                  </a:lnTo>
                  <a:lnTo>
                    <a:pt x="3567683" y="99059"/>
                  </a:lnTo>
                  <a:lnTo>
                    <a:pt x="3567683" y="100583"/>
                  </a:lnTo>
                  <a:lnTo>
                    <a:pt x="3569207" y="102107"/>
                  </a:lnTo>
                  <a:lnTo>
                    <a:pt x="3569207" y="103632"/>
                  </a:lnTo>
                  <a:lnTo>
                    <a:pt x="3569207" y="132587"/>
                  </a:lnTo>
                  <a:lnTo>
                    <a:pt x="3599854" y="105369"/>
                  </a:lnTo>
                  <a:lnTo>
                    <a:pt x="3643145" y="88987"/>
                  </a:lnTo>
                  <a:lnTo>
                    <a:pt x="3654551" y="88391"/>
                  </a:lnTo>
                  <a:close/>
                </a:path>
                <a:path w="3744595" h="365760">
                  <a:moveTo>
                    <a:pt x="3325367" y="88391"/>
                  </a:moveTo>
                  <a:lnTo>
                    <a:pt x="3370373" y="93535"/>
                  </a:lnTo>
                  <a:lnTo>
                    <a:pt x="3414569" y="115109"/>
                  </a:lnTo>
                  <a:lnTo>
                    <a:pt x="3443049" y="154090"/>
                  </a:lnTo>
                  <a:lnTo>
                    <a:pt x="3452812" y="193357"/>
                  </a:lnTo>
                  <a:lnTo>
                    <a:pt x="3454907" y="224027"/>
                  </a:lnTo>
                  <a:lnTo>
                    <a:pt x="3454360" y="239720"/>
                  </a:lnTo>
                  <a:lnTo>
                    <a:pt x="3447287" y="281939"/>
                  </a:lnTo>
                  <a:lnTo>
                    <a:pt x="3429070" y="316444"/>
                  </a:lnTo>
                  <a:lnTo>
                    <a:pt x="3390947" y="349924"/>
                  </a:lnTo>
                  <a:lnTo>
                    <a:pt x="3351275" y="363283"/>
                  </a:lnTo>
                  <a:lnTo>
                    <a:pt x="3319271" y="365759"/>
                  </a:lnTo>
                  <a:lnTo>
                    <a:pt x="3303817" y="365188"/>
                  </a:lnTo>
                  <a:lnTo>
                    <a:pt x="3262883" y="356616"/>
                  </a:lnTo>
                  <a:lnTo>
                    <a:pt x="3221735" y="330707"/>
                  </a:lnTo>
                  <a:lnTo>
                    <a:pt x="3198875" y="288035"/>
                  </a:lnTo>
                  <a:lnTo>
                    <a:pt x="3191589" y="245601"/>
                  </a:lnTo>
                  <a:lnTo>
                    <a:pt x="3191255" y="230123"/>
                  </a:lnTo>
                  <a:lnTo>
                    <a:pt x="3191803" y="214431"/>
                  </a:lnTo>
                  <a:lnTo>
                    <a:pt x="3198875" y="172211"/>
                  </a:lnTo>
                  <a:lnTo>
                    <a:pt x="3217092" y="136850"/>
                  </a:lnTo>
                  <a:lnTo>
                    <a:pt x="3254573" y="103560"/>
                  </a:lnTo>
                  <a:lnTo>
                    <a:pt x="3294697" y="90677"/>
                  </a:lnTo>
                  <a:lnTo>
                    <a:pt x="3325367" y="88391"/>
                  </a:lnTo>
                  <a:close/>
                </a:path>
                <a:path w="3744595" h="365760">
                  <a:moveTo>
                    <a:pt x="2717291" y="88391"/>
                  </a:moveTo>
                  <a:lnTo>
                    <a:pt x="2758439" y="96011"/>
                  </a:lnTo>
                  <a:lnTo>
                    <a:pt x="2791920" y="126039"/>
                  </a:lnTo>
                  <a:lnTo>
                    <a:pt x="2804636" y="162115"/>
                  </a:lnTo>
                  <a:lnTo>
                    <a:pt x="2807207" y="198119"/>
                  </a:lnTo>
                  <a:lnTo>
                    <a:pt x="2807207" y="350519"/>
                  </a:lnTo>
                  <a:lnTo>
                    <a:pt x="2807207" y="352043"/>
                  </a:lnTo>
                  <a:lnTo>
                    <a:pt x="2807207" y="353567"/>
                  </a:lnTo>
                  <a:lnTo>
                    <a:pt x="2805683" y="355091"/>
                  </a:lnTo>
                  <a:lnTo>
                    <a:pt x="2804159" y="356616"/>
                  </a:lnTo>
                  <a:lnTo>
                    <a:pt x="2802635" y="358139"/>
                  </a:lnTo>
                  <a:lnTo>
                    <a:pt x="2799587" y="358139"/>
                  </a:lnTo>
                  <a:lnTo>
                    <a:pt x="2798063" y="359663"/>
                  </a:lnTo>
                  <a:lnTo>
                    <a:pt x="2793491" y="359663"/>
                  </a:lnTo>
                  <a:lnTo>
                    <a:pt x="2788919" y="361187"/>
                  </a:lnTo>
                  <a:lnTo>
                    <a:pt x="2784347" y="361187"/>
                  </a:lnTo>
                  <a:lnTo>
                    <a:pt x="2755391" y="361187"/>
                  </a:lnTo>
                  <a:lnTo>
                    <a:pt x="2750819" y="359663"/>
                  </a:lnTo>
                  <a:lnTo>
                    <a:pt x="2747771" y="359663"/>
                  </a:lnTo>
                  <a:lnTo>
                    <a:pt x="2744723" y="358139"/>
                  </a:lnTo>
                  <a:lnTo>
                    <a:pt x="2741675" y="358139"/>
                  </a:lnTo>
                  <a:lnTo>
                    <a:pt x="2740151" y="356616"/>
                  </a:lnTo>
                  <a:lnTo>
                    <a:pt x="2740151" y="355091"/>
                  </a:lnTo>
                  <a:lnTo>
                    <a:pt x="2738627" y="353567"/>
                  </a:lnTo>
                  <a:lnTo>
                    <a:pt x="2737103" y="352043"/>
                  </a:lnTo>
                  <a:lnTo>
                    <a:pt x="2737103" y="350519"/>
                  </a:lnTo>
                  <a:lnTo>
                    <a:pt x="2737103" y="210311"/>
                  </a:lnTo>
                  <a:lnTo>
                    <a:pt x="2731007" y="169163"/>
                  </a:lnTo>
                  <a:lnTo>
                    <a:pt x="2727959" y="164591"/>
                  </a:lnTo>
                  <a:lnTo>
                    <a:pt x="2724911" y="158495"/>
                  </a:lnTo>
                  <a:lnTo>
                    <a:pt x="2720339" y="155448"/>
                  </a:lnTo>
                  <a:lnTo>
                    <a:pt x="2714243" y="152400"/>
                  </a:lnTo>
                  <a:lnTo>
                    <a:pt x="2709671" y="149351"/>
                  </a:lnTo>
                  <a:lnTo>
                    <a:pt x="2703575" y="147827"/>
                  </a:lnTo>
                  <a:lnTo>
                    <a:pt x="2695955" y="147827"/>
                  </a:lnTo>
                  <a:lnTo>
                    <a:pt x="2656141" y="169925"/>
                  </a:lnTo>
                  <a:lnTo>
                    <a:pt x="2641091" y="185927"/>
                  </a:lnTo>
                  <a:lnTo>
                    <a:pt x="2641091" y="350519"/>
                  </a:lnTo>
                  <a:lnTo>
                    <a:pt x="2641091" y="352043"/>
                  </a:lnTo>
                  <a:lnTo>
                    <a:pt x="2641091" y="353567"/>
                  </a:lnTo>
                  <a:lnTo>
                    <a:pt x="2639567" y="355091"/>
                  </a:lnTo>
                  <a:lnTo>
                    <a:pt x="2638043" y="356616"/>
                  </a:lnTo>
                  <a:lnTo>
                    <a:pt x="2636519" y="358139"/>
                  </a:lnTo>
                  <a:lnTo>
                    <a:pt x="2633471" y="358139"/>
                  </a:lnTo>
                  <a:lnTo>
                    <a:pt x="2631947" y="359663"/>
                  </a:lnTo>
                  <a:lnTo>
                    <a:pt x="2627375" y="359663"/>
                  </a:lnTo>
                  <a:lnTo>
                    <a:pt x="2622803" y="361187"/>
                  </a:lnTo>
                  <a:lnTo>
                    <a:pt x="2619755" y="361187"/>
                  </a:lnTo>
                  <a:lnTo>
                    <a:pt x="2589275" y="361187"/>
                  </a:lnTo>
                  <a:lnTo>
                    <a:pt x="2584703" y="359663"/>
                  </a:lnTo>
                  <a:lnTo>
                    <a:pt x="2581655" y="359663"/>
                  </a:lnTo>
                  <a:lnTo>
                    <a:pt x="2578607" y="358139"/>
                  </a:lnTo>
                  <a:lnTo>
                    <a:pt x="2577083" y="358139"/>
                  </a:lnTo>
                  <a:lnTo>
                    <a:pt x="2574035" y="356616"/>
                  </a:lnTo>
                  <a:lnTo>
                    <a:pt x="2574035" y="355091"/>
                  </a:lnTo>
                  <a:lnTo>
                    <a:pt x="2572511" y="353567"/>
                  </a:lnTo>
                  <a:lnTo>
                    <a:pt x="2572511" y="99059"/>
                  </a:lnTo>
                  <a:lnTo>
                    <a:pt x="2574035" y="97535"/>
                  </a:lnTo>
                  <a:lnTo>
                    <a:pt x="2575559" y="96011"/>
                  </a:lnTo>
                  <a:lnTo>
                    <a:pt x="2578607" y="96011"/>
                  </a:lnTo>
                  <a:lnTo>
                    <a:pt x="2580131" y="94487"/>
                  </a:lnTo>
                  <a:lnTo>
                    <a:pt x="2583179" y="94487"/>
                  </a:lnTo>
                  <a:lnTo>
                    <a:pt x="2587751" y="92963"/>
                  </a:lnTo>
                  <a:lnTo>
                    <a:pt x="2590800" y="92963"/>
                  </a:lnTo>
                  <a:lnTo>
                    <a:pt x="2616707" y="92963"/>
                  </a:lnTo>
                  <a:lnTo>
                    <a:pt x="2619755" y="94487"/>
                  </a:lnTo>
                  <a:lnTo>
                    <a:pt x="2622803" y="94487"/>
                  </a:lnTo>
                  <a:lnTo>
                    <a:pt x="2625851" y="96011"/>
                  </a:lnTo>
                  <a:lnTo>
                    <a:pt x="2627375" y="96011"/>
                  </a:lnTo>
                  <a:lnTo>
                    <a:pt x="2628900" y="97535"/>
                  </a:lnTo>
                  <a:lnTo>
                    <a:pt x="2630423" y="99059"/>
                  </a:lnTo>
                  <a:lnTo>
                    <a:pt x="2630423" y="100583"/>
                  </a:lnTo>
                  <a:lnTo>
                    <a:pt x="2631947" y="102107"/>
                  </a:lnTo>
                  <a:lnTo>
                    <a:pt x="2631947" y="103632"/>
                  </a:lnTo>
                  <a:lnTo>
                    <a:pt x="2631947" y="132587"/>
                  </a:lnTo>
                  <a:lnTo>
                    <a:pt x="2641591" y="121991"/>
                  </a:lnTo>
                  <a:lnTo>
                    <a:pt x="2673095" y="99059"/>
                  </a:lnTo>
                  <a:lnTo>
                    <a:pt x="2705885" y="88987"/>
                  </a:lnTo>
                  <a:lnTo>
                    <a:pt x="2717291" y="88391"/>
                  </a:lnTo>
                  <a:close/>
                </a:path>
                <a:path w="3744595" h="365760">
                  <a:moveTo>
                    <a:pt x="2398775" y="88391"/>
                  </a:moveTo>
                  <a:lnTo>
                    <a:pt x="2439495" y="93535"/>
                  </a:lnTo>
                  <a:lnTo>
                    <a:pt x="2479738" y="114466"/>
                  </a:lnTo>
                  <a:lnTo>
                    <a:pt x="2503883" y="149780"/>
                  </a:lnTo>
                  <a:lnTo>
                    <a:pt x="2514052" y="196238"/>
                  </a:lnTo>
                  <a:lnTo>
                    <a:pt x="2514600" y="208787"/>
                  </a:lnTo>
                  <a:lnTo>
                    <a:pt x="2514600" y="219455"/>
                  </a:lnTo>
                  <a:lnTo>
                    <a:pt x="2514600" y="228600"/>
                  </a:lnTo>
                  <a:lnTo>
                    <a:pt x="2513075" y="234695"/>
                  </a:lnTo>
                  <a:lnTo>
                    <a:pt x="2508503" y="239267"/>
                  </a:lnTo>
                  <a:lnTo>
                    <a:pt x="2505455" y="242316"/>
                  </a:lnTo>
                  <a:lnTo>
                    <a:pt x="2499359" y="245363"/>
                  </a:lnTo>
                  <a:lnTo>
                    <a:pt x="2493263" y="245363"/>
                  </a:lnTo>
                  <a:lnTo>
                    <a:pt x="2343911" y="245363"/>
                  </a:lnTo>
                  <a:lnTo>
                    <a:pt x="2351912" y="285368"/>
                  </a:lnTo>
                  <a:lnTo>
                    <a:pt x="2386750" y="311372"/>
                  </a:lnTo>
                  <a:lnTo>
                    <a:pt x="2410967" y="313943"/>
                  </a:lnTo>
                  <a:lnTo>
                    <a:pt x="2419826" y="313681"/>
                  </a:lnTo>
                  <a:lnTo>
                    <a:pt x="2459735" y="306323"/>
                  </a:lnTo>
                  <a:lnTo>
                    <a:pt x="2465831" y="304800"/>
                  </a:lnTo>
                  <a:lnTo>
                    <a:pt x="2473451" y="303275"/>
                  </a:lnTo>
                  <a:lnTo>
                    <a:pt x="2478023" y="300227"/>
                  </a:lnTo>
                  <a:lnTo>
                    <a:pt x="2482595" y="298703"/>
                  </a:lnTo>
                  <a:lnTo>
                    <a:pt x="2487167" y="297179"/>
                  </a:lnTo>
                  <a:lnTo>
                    <a:pt x="2491739" y="297179"/>
                  </a:lnTo>
                  <a:lnTo>
                    <a:pt x="2493263" y="297179"/>
                  </a:lnTo>
                  <a:lnTo>
                    <a:pt x="2496311" y="297179"/>
                  </a:lnTo>
                  <a:lnTo>
                    <a:pt x="2497835" y="297179"/>
                  </a:lnTo>
                  <a:lnTo>
                    <a:pt x="2499359" y="298703"/>
                  </a:lnTo>
                  <a:lnTo>
                    <a:pt x="2500883" y="300227"/>
                  </a:lnTo>
                  <a:lnTo>
                    <a:pt x="2500883" y="303275"/>
                  </a:lnTo>
                  <a:lnTo>
                    <a:pt x="2502407" y="304800"/>
                  </a:lnTo>
                  <a:lnTo>
                    <a:pt x="2502407" y="307848"/>
                  </a:lnTo>
                  <a:lnTo>
                    <a:pt x="2502407" y="310895"/>
                  </a:lnTo>
                  <a:lnTo>
                    <a:pt x="2502407" y="336803"/>
                  </a:lnTo>
                  <a:lnTo>
                    <a:pt x="2500883" y="339851"/>
                  </a:lnTo>
                  <a:lnTo>
                    <a:pt x="2500883" y="341375"/>
                  </a:lnTo>
                  <a:lnTo>
                    <a:pt x="2499359" y="342900"/>
                  </a:lnTo>
                  <a:lnTo>
                    <a:pt x="2497835" y="344423"/>
                  </a:lnTo>
                  <a:lnTo>
                    <a:pt x="2497835" y="345948"/>
                  </a:lnTo>
                  <a:lnTo>
                    <a:pt x="2496311" y="347471"/>
                  </a:lnTo>
                  <a:lnTo>
                    <a:pt x="2493263" y="348995"/>
                  </a:lnTo>
                  <a:lnTo>
                    <a:pt x="2487167" y="352043"/>
                  </a:lnTo>
                  <a:lnTo>
                    <a:pt x="2482595" y="353567"/>
                  </a:lnTo>
                  <a:lnTo>
                    <a:pt x="2474975" y="355091"/>
                  </a:lnTo>
                  <a:lnTo>
                    <a:pt x="2467355" y="358139"/>
                  </a:lnTo>
                  <a:lnTo>
                    <a:pt x="2460473" y="359282"/>
                  </a:lnTo>
                  <a:lnTo>
                    <a:pt x="2453449" y="360425"/>
                  </a:lnTo>
                  <a:lnTo>
                    <a:pt x="2446138" y="361568"/>
                  </a:lnTo>
                  <a:lnTo>
                    <a:pt x="2438400" y="362711"/>
                  </a:lnTo>
                  <a:lnTo>
                    <a:pt x="2430374" y="364473"/>
                  </a:lnTo>
                  <a:lnTo>
                    <a:pt x="2422207" y="365378"/>
                  </a:lnTo>
                  <a:lnTo>
                    <a:pt x="2413753" y="365712"/>
                  </a:lnTo>
                  <a:lnTo>
                    <a:pt x="2404871" y="365759"/>
                  </a:lnTo>
                  <a:lnTo>
                    <a:pt x="2388536" y="365211"/>
                  </a:lnTo>
                  <a:lnTo>
                    <a:pt x="2346959" y="358139"/>
                  </a:lnTo>
                  <a:lnTo>
                    <a:pt x="2305811" y="332232"/>
                  </a:lnTo>
                  <a:lnTo>
                    <a:pt x="2279903" y="289559"/>
                  </a:lnTo>
                  <a:lnTo>
                    <a:pt x="2272831" y="246697"/>
                  </a:lnTo>
                  <a:lnTo>
                    <a:pt x="2272283" y="230123"/>
                  </a:lnTo>
                  <a:lnTo>
                    <a:pt x="2272855" y="213550"/>
                  </a:lnTo>
                  <a:lnTo>
                    <a:pt x="2281427" y="170687"/>
                  </a:lnTo>
                  <a:lnTo>
                    <a:pt x="2298358" y="135969"/>
                  </a:lnTo>
                  <a:lnTo>
                    <a:pt x="2334315" y="102703"/>
                  </a:lnTo>
                  <a:lnTo>
                    <a:pt x="2384226" y="88963"/>
                  </a:lnTo>
                  <a:lnTo>
                    <a:pt x="2398775" y="88391"/>
                  </a:lnTo>
                  <a:close/>
                </a:path>
                <a:path w="3744595" h="365760">
                  <a:moveTo>
                    <a:pt x="1376171" y="88391"/>
                  </a:moveTo>
                  <a:lnTo>
                    <a:pt x="1379219" y="88391"/>
                  </a:lnTo>
                  <a:lnTo>
                    <a:pt x="1382267" y="88391"/>
                  </a:lnTo>
                  <a:lnTo>
                    <a:pt x="1385315" y="88391"/>
                  </a:lnTo>
                  <a:lnTo>
                    <a:pt x="1386839" y="88391"/>
                  </a:lnTo>
                  <a:lnTo>
                    <a:pt x="1389887" y="89916"/>
                  </a:lnTo>
                  <a:lnTo>
                    <a:pt x="1392935" y="89916"/>
                  </a:lnTo>
                  <a:lnTo>
                    <a:pt x="1395983" y="89916"/>
                  </a:lnTo>
                  <a:lnTo>
                    <a:pt x="1399031" y="91439"/>
                  </a:lnTo>
                  <a:lnTo>
                    <a:pt x="1400555" y="91439"/>
                  </a:lnTo>
                  <a:lnTo>
                    <a:pt x="1403603" y="92963"/>
                  </a:lnTo>
                  <a:lnTo>
                    <a:pt x="1405127" y="94487"/>
                  </a:lnTo>
                  <a:lnTo>
                    <a:pt x="1406651" y="96011"/>
                  </a:lnTo>
                  <a:lnTo>
                    <a:pt x="1408175" y="96011"/>
                  </a:lnTo>
                  <a:lnTo>
                    <a:pt x="1408175" y="97535"/>
                  </a:lnTo>
                  <a:lnTo>
                    <a:pt x="1408175" y="99059"/>
                  </a:lnTo>
                  <a:lnTo>
                    <a:pt x="1408175" y="100583"/>
                  </a:lnTo>
                  <a:lnTo>
                    <a:pt x="1409700" y="102107"/>
                  </a:lnTo>
                  <a:lnTo>
                    <a:pt x="1409700" y="147827"/>
                  </a:lnTo>
                  <a:lnTo>
                    <a:pt x="1408175" y="150875"/>
                  </a:lnTo>
                  <a:lnTo>
                    <a:pt x="1408175" y="152400"/>
                  </a:lnTo>
                  <a:lnTo>
                    <a:pt x="1406651" y="155448"/>
                  </a:lnTo>
                  <a:lnTo>
                    <a:pt x="1406651" y="156971"/>
                  </a:lnTo>
                  <a:lnTo>
                    <a:pt x="1405127" y="158495"/>
                  </a:lnTo>
                  <a:lnTo>
                    <a:pt x="1403603" y="158495"/>
                  </a:lnTo>
                  <a:lnTo>
                    <a:pt x="1402079" y="160019"/>
                  </a:lnTo>
                  <a:lnTo>
                    <a:pt x="1400555" y="160019"/>
                  </a:lnTo>
                  <a:lnTo>
                    <a:pt x="1399031" y="160019"/>
                  </a:lnTo>
                  <a:lnTo>
                    <a:pt x="1397507" y="158495"/>
                  </a:lnTo>
                  <a:lnTo>
                    <a:pt x="1395983" y="158495"/>
                  </a:lnTo>
                  <a:lnTo>
                    <a:pt x="1394459" y="156971"/>
                  </a:lnTo>
                  <a:lnTo>
                    <a:pt x="1391411" y="156971"/>
                  </a:lnTo>
                  <a:lnTo>
                    <a:pt x="1389887" y="156971"/>
                  </a:lnTo>
                  <a:lnTo>
                    <a:pt x="1386839" y="155448"/>
                  </a:lnTo>
                  <a:lnTo>
                    <a:pt x="1385315" y="155448"/>
                  </a:lnTo>
                  <a:lnTo>
                    <a:pt x="1382267" y="153923"/>
                  </a:lnTo>
                  <a:lnTo>
                    <a:pt x="1379219" y="153923"/>
                  </a:lnTo>
                  <a:lnTo>
                    <a:pt x="1376171" y="153923"/>
                  </a:lnTo>
                  <a:lnTo>
                    <a:pt x="1373123" y="153923"/>
                  </a:lnTo>
                  <a:lnTo>
                    <a:pt x="1368551" y="153923"/>
                  </a:lnTo>
                  <a:lnTo>
                    <a:pt x="1365503" y="153923"/>
                  </a:lnTo>
                  <a:lnTo>
                    <a:pt x="1360931" y="155448"/>
                  </a:lnTo>
                  <a:lnTo>
                    <a:pt x="1357883" y="156971"/>
                  </a:lnTo>
                  <a:lnTo>
                    <a:pt x="1353311" y="160019"/>
                  </a:lnTo>
                  <a:lnTo>
                    <a:pt x="1348739" y="163067"/>
                  </a:lnTo>
                  <a:lnTo>
                    <a:pt x="1345691" y="166116"/>
                  </a:lnTo>
                  <a:lnTo>
                    <a:pt x="1341119" y="170687"/>
                  </a:lnTo>
                  <a:lnTo>
                    <a:pt x="1336547" y="176783"/>
                  </a:lnTo>
                  <a:lnTo>
                    <a:pt x="1331975" y="181355"/>
                  </a:lnTo>
                  <a:lnTo>
                    <a:pt x="1327403" y="188975"/>
                  </a:lnTo>
                  <a:lnTo>
                    <a:pt x="1321307" y="196595"/>
                  </a:lnTo>
                  <a:lnTo>
                    <a:pt x="1321307" y="350519"/>
                  </a:lnTo>
                  <a:lnTo>
                    <a:pt x="1321307" y="352043"/>
                  </a:lnTo>
                  <a:lnTo>
                    <a:pt x="1321307" y="353567"/>
                  </a:lnTo>
                  <a:lnTo>
                    <a:pt x="1319783" y="355091"/>
                  </a:lnTo>
                  <a:lnTo>
                    <a:pt x="1318259" y="356616"/>
                  </a:lnTo>
                  <a:lnTo>
                    <a:pt x="1316735" y="358139"/>
                  </a:lnTo>
                  <a:lnTo>
                    <a:pt x="1313687" y="358139"/>
                  </a:lnTo>
                  <a:lnTo>
                    <a:pt x="1312163" y="359663"/>
                  </a:lnTo>
                  <a:lnTo>
                    <a:pt x="1307591" y="359663"/>
                  </a:lnTo>
                  <a:lnTo>
                    <a:pt x="1303019" y="361187"/>
                  </a:lnTo>
                  <a:lnTo>
                    <a:pt x="1299971" y="361187"/>
                  </a:lnTo>
                  <a:lnTo>
                    <a:pt x="1269491" y="361187"/>
                  </a:lnTo>
                  <a:lnTo>
                    <a:pt x="1264919" y="359663"/>
                  </a:lnTo>
                  <a:lnTo>
                    <a:pt x="1261871" y="359663"/>
                  </a:lnTo>
                  <a:lnTo>
                    <a:pt x="1258823" y="358139"/>
                  </a:lnTo>
                  <a:lnTo>
                    <a:pt x="1257300" y="358139"/>
                  </a:lnTo>
                  <a:lnTo>
                    <a:pt x="1254251" y="356616"/>
                  </a:lnTo>
                  <a:lnTo>
                    <a:pt x="1254251" y="355091"/>
                  </a:lnTo>
                  <a:lnTo>
                    <a:pt x="1252727" y="353567"/>
                  </a:lnTo>
                  <a:lnTo>
                    <a:pt x="1252727" y="99059"/>
                  </a:lnTo>
                  <a:lnTo>
                    <a:pt x="1254251" y="97535"/>
                  </a:lnTo>
                  <a:lnTo>
                    <a:pt x="1255775" y="96011"/>
                  </a:lnTo>
                  <a:lnTo>
                    <a:pt x="1258823" y="96011"/>
                  </a:lnTo>
                  <a:lnTo>
                    <a:pt x="1260347" y="94487"/>
                  </a:lnTo>
                  <a:lnTo>
                    <a:pt x="1263395" y="94487"/>
                  </a:lnTo>
                  <a:lnTo>
                    <a:pt x="1267967" y="92963"/>
                  </a:lnTo>
                  <a:lnTo>
                    <a:pt x="1271015" y="92963"/>
                  </a:lnTo>
                  <a:lnTo>
                    <a:pt x="1296923" y="92963"/>
                  </a:lnTo>
                  <a:lnTo>
                    <a:pt x="1299971" y="94487"/>
                  </a:lnTo>
                  <a:lnTo>
                    <a:pt x="1303019" y="94487"/>
                  </a:lnTo>
                  <a:lnTo>
                    <a:pt x="1306067" y="96011"/>
                  </a:lnTo>
                  <a:lnTo>
                    <a:pt x="1307591" y="96011"/>
                  </a:lnTo>
                  <a:lnTo>
                    <a:pt x="1309115" y="97535"/>
                  </a:lnTo>
                  <a:lnTo>
                    <a:pt x="1310639" y="99059"/>
                  </a:lnTo>
                  <a:lnTo>
                    <a:pt x="1310639" y="100583"/>
                  </a:lnTo>
                  <a:lnTo>
                    <a:pt x="1312163" y="102107"/>
                  </a:lnTo>
                  <a:lnTo>
                    <a:pt x="1312163" y="103632"/>
                  </a:lnTo>
                  <a:lnTo>
                    <a:pt x="1312163" y="134111"/>
                  </a:lnTo>
                  <a:lnTo>
                    <a:pt x="1341119" y="100583"/>
                  </a:lnTo>
                  <a:lnTo>
                    <a:pt x="1351787" y="94487"/>
                  </a:lnTo>
                  <a:lnTo>
                    <a:pt x="1356359" y="91439"/>
                  </a:lnTo>
                  <a:lnTo>
                    <a:pt x="1360931" y="89916"/>
                  </a:lnTo>
                  <a:lnTo>
                    <a:pt x="1367027" y="88391"/>
                  </a:lnTo>
                  <a:lnTo>
                    <a:pt x="1371600" y="88391"/>
                  </a:lnTo>
                  <a:lnTo>
                    <a:pt x="1376171" y="88391"/>
                  </a:lnTo>
                  <a:close/>
                </a:path>
                <a:path w="3744595" h="365760">
                  <a:moveTo>
                    <a:pt x="675131" y="88391"/>
                  </a:moveTo>
                  <a:lnTo>
                    <a:pt x="678179" y="88391"/>
                  </a:lnTo>
                  <a:lnTo>
                    <a:pt x="681227" y="88391"/>
                  </a:lnTo>
                  <a:lnTo>
                    <a:pt x="684275" y="88391"/>
                  </a:lnTo>
                  <a:lnTo>
                    <a:pt x="685800" y="88391"/>
                  </a:lnTo>
                  <a:lnTo>
                    <a:pt x="688847" y="89916"/>
                  </a:lnTo>
                  <a:lnTo>
                    <a:pt x="691895" y="89916"/>
                  </a:lnTo>
                  <a:lnTo>
                    <a:pt x="694943" y="89916"/>
                  </a:lnTo>
                  <a:lnTo>
                    <a:pt x="697991" y="91439"/>
                  </a:lnTo>
                  <a:lnTo>
                    <a:pt x="699515" y="91439"/>
                  </a:lnTo>
                  <a:lnTo>
                    <a:pt x="702563" y="92963"/>
                  </a:lnTo>
                  <a:lnTo>
                    <a:pt x="704087" y="94487"/>
                  </a:lnTo>
                  <a:lnTo>
                    <a:pt x="705611" y="96011"/>
                  </a:lnTo>
                  <a:lnTo>
                    <a:pt x="707135" y="96011"/>
                  </a:lnTo>
                  <a:lnTo>
                    <a:pt x="707135" y="97535"/>
                  </a:lnTo>
                  <a:lnTo>
                    <a:pt x="707135" y="99059"/>
                  </a:lnTo>
                  <a:lnTo>
                    <a:pt x="707135" y="100583"/>
                  </a:lnTo>
                  <a:lnTo>
                    <a:pt x="708659" y="102107"/>
                  </a:lnTo>
                  <a:lnTo>
                    <a:pt x="708659" y="147827"/>
                  </a:lnTo>
                  <a:lnTo>
                    <a:pt x="707135" y="150875"/>
                  </a:lnTo>
                  <a:lnTo>
                    <a:pt x="707135" y="152400"/>
                  </a:lnTo>
                  <a:lnTo>
                    <a:pt x="705611" y="155448"/>
                  </a:lnTo>
                  <a:lnTo>
                    <a:pt x="705611" y="156971"/>
                  </a:lnTo>
                  <a:lnTo>
                    <a:pt x="704087" y="158495"/>
                  </a:lnTo>
                  <a:lnTo>
                    <a:pt x="702563" y="158495"/>
                  </a:lnTo>
                  <a:lnTo>
                    <a:pt x="701039" y="160019"/>
                  </a:lnTo>
                  <a:lnTo>
                    <a:pt x="699515" y="160019"/>
                  </a:lnTo>
                  <a:lnTo>
                    <a:pt x="697991" y="160019"/>
                  </a:lnTo>
                  <a:lnTo>
                    <a:pt x="696467" y="158495"/>
                  </a:lnTo>
                  <a:lnTo>
                    <a:pt x="694943" y="158495"/>
                  </a:lnTo>
                  <a:lnTo>
                    <a:pt x="693419" y="156971"/>
                  </a:lnTo>
                  <a:lnTo>
                    <a:pt x="690371" y="156971"/>
                  </a:lnTo>
                  <a:lnTo>
                    <a:pt x="688847" y="156971"/>
                  </a:lnTo>
                  <a:lnTo>
                    <a:pt x="685800" y="155448"/>
                  </a:lnTo>
                  <a:lnTo>
                    <a:pt x="684275" y="155448"/>
                  </a:lnTo>
                  <a:lnTo>
                    <a:pt x="681227" y="153923"/>
                  </a:lnTo>
                  <a:lnTo>
                    <a:pt x="678179" y="153923"/>
                  </a:lnTo>
                  <a:lnTo>
                    <a:pt x="675131" y="153923"/>
                  </a:lnTo>
                  <a:lnTo>
                    <a:pt x="672083" y="153923"/>
                  </a:lnTo>
                  <a:lnTo>
                    <a:pt x="667511" y="153923"/>
                  </a:lnTo>
                  <a:lnTo>
                    <a:pt x="664463" y="153923"/>
                  </a:lnTo>
                  <a:lnTo>
                    <a:pt x="659891" y="155448"/>
                  </a:lnTo>
                  <a:lnTo>
                    <a:pt x="656843" y="156971"/>
                  </a:lnTo>
                  <a:lnTo>
                    <a:pt x="652271" y="160019"/>
                  </a:lnTo>
                  <a:lnTo>
                    <a:pt x="647700" y="163067"/>
                  </a:lnTo>
                  <a:lnTo>
                    <a:pt x="644651" y="166116"/>
                  </a:lnTo>
                  <a:lnTo>
                    <a:pt x="640079" y="170687"/>
                  </a:lnTo>
                  <a:lnTo>
                    <a:pt x="635507" y="176783"/>
                  </a:lnTo>
                  <a:lnTo>
                    <a:pt x="630935" y="181355"/>
                  </a:lnTo>
                  <a:lnTo>
                    <a:pt x="626363" y="188975"/>
                  </a:lnTo>
                  <a:lnTo>
                    <a:pt x="620267" y="196595"/>
                  </a:lnTo>
                  <a:lnTo>
                    <a:pt x="620267" y="350519"/>
                  </a:lnTo>
                  <a:lnTo>
                    <a:pt x="620267" y="352043"/>
                  </a:lnTo>
                  <a:lnTo>
                    <a:pt x="620267" y="353567"/>
                  </a:lnTo>
                  <a:lnTo>
                    <a:pt x="618743" y="355091"/>
                  </a:lnTo>
                  <a:lnTo>
                    <a:pt x="617219" y="356616"/>
                  </a:lnTo>
                  <a:lnTo>
                    <a:pt x="615695" y="358139"/>
                  </a:lnTo>
                  <a:lnTo>
                    <a:pt x="612647" y="358139"/>
                  </a:lnTo>
                  <a:lnTo>
                    <a:pt x="611123" y="359663"/>
                  </a:lnTo>
                  <a:lnTo>
                    <a:pt x="606551" y="359663"/>
                  </a:lnTo>
                  <a:lnTo>
                    <a:pt x="601979" y="361187"/>
                  </a:lnTo>
                  <a:lnTo>
                    <a:pt x="598931" y="361187"/>
                  </a:lnTo>
                  <a:lnTo>
                    <a:pt x="568451" y="361187"/>
                  </a:lnTo>
                  <a:lnTo>
                    <a:pt x="563879" y="359663"/>
                  </a:lnTo>
                  <a:lnTo>
                    <a:pt x="560831" y="359663"/>
                  </a:lnTo>
                  <a:lnTo>
                    <a:pt x="557783" y="358139"/>
                  </a:lnTo>
                  <a:lnTo>
                    <a:pt x="556259" y="358139"/>
                  </a:lnTo>
                  <a:lnTo>
                    <a:pt x="553211" y="356616"/>
                  </a:lnTo>
                  <a:lnTo>
                    <a:pt x="553211" y="355091"/>
                  </a:lnTo>
                  <a:lnTo>
                    <a:pt x="551687" y="353567"/>
                  </a:lnTo>
                  <a:lnTo>
                    <a:pt x="551687" y="99059"/>
                  </a:lnTo>
                  <a:lnTo>
                    <a:pt x="553211" y="97535"/>
                  </a:lnTo>
                  <a:lnTo>
                    <a:pt x="554735" y="96011"/>
                  </a:lnTo>
                  <a:lnTo>
                    <a:pt x="557783" y="96011"/>
                  </a:lnTo>
                  <a:lnTo>
                    <a:pt x="559307" y="94487"/>
                  </a:lnTo>
                  <a:lnTo>
                    <a:pt x="562355" y="94487"/>
                  </a:lnTo>
                  <a:lnTo>
                    <a:pt x="566927" y="92963"/>
                  </a:lnTo>
                  <a:lnTo>
                    <a:pt x="569975" y="92963"/>
                  </a:lnTo>
                  <a:lnTo>
                    <a:pt x="595883" y="92963"/>
                  </a:lnTo>
                  <a:lnTo>
                    <a:pt x="598931" y="94487"/>
                  </a:lnTo>
                  <a:lnTo>
                    <a:pt x="601979" y="94487"/>
                  </a:lnTo>
                  <a:lnTo>
                    <a:pt x="605027" y="96011"/>
                  </a:lnTo>
                  <a:lnTo>
                    <a:pt x="606551" y="96011"/>
                  </a:lnTo>
                  <a:lnTo>
                    <a:pt x="608075" y="97535"/>
                  </a:lnTo>
                  <a:lnTo>
                    <a:pt x="609600" y="99059"/>
                  </a:lnTo>
                  <a:lnTo>
                    <a:pt x="609600" y="100583"/>
                  </a:lnTo>
                  <a:lnTo>
                    <a:pt x="611123" y="102107"/>
                  </a:lnTo>
                  <a:lnTo>
                    <a:pt x="611123" y="103632"/>
                  </a:lnTo>
                  <a:lnTo>
                    <a:pt x="611123" y="134111"/>
                  </a:lnTo>
                  <a:lnTo>
                    <a:pt x="640079" y="100583"/>
                  </a:lnTo>
                  <a:lnTo>
                    <a:pt x="650747" y="94487"/>
                  </a:lnTo>
                  <a:lnTo>
                    <a:pt x="655319" y="91439"/>
                  </a:lnTo>
                  <a:lnTo>
                    <a:pt x="659891" y="89916"/>
                  </a:lnTo>
                  <a:lnTo>
                    <a:pt x="665987" y="88391"/>
                  </a:lnTo>
                  <a:lnTo>
                    <a:pt x="670559" y="88391"/>
                  </a:lnTo>
                  <a:lnTo>
                    <a:pt x="675131" y="88391"/>
                  </a:lnTo>
                  <a:close/>
                </a:path>
                <a:path w="3744595" h="365760">
                  <a:moveTo>
                    <a:pt x="367283" y="88391"/>
                  </a:moveTo>
                  <a:lnTo>
                    <a:pt x="412289" y="93535"/>
                  </a:lnTo>
                  <a:lnTo>
                    <a:pt x="456485" y="115109"/>
                  </a:lnTo>
                  <a:lnTo>
                    <a:pt x="484965" y="154090"/>
                  </a:lnTo>
                  <a:lnTo>
                    <a:pt x="494728" y="193357"/>
                  </a:lnTo>
                  <a:lnTo>
                    <a:pt x="496823" y="224027"/>
                  </a:lnTo>
                  <a:lnTo>
                    <a:pt x="496276" y="239720"/>
                  </a:lnTo>
                  <a:lnTo>
                    <a:pt x="489203" y="281939"/>
                  </a:lnTo>
                  <a:lnTo>
                    <a:pt x="470987" y="316444"/>
                  </a:lnTo>
                  <a:lnTo>
                    <a:pt x="432863" y="349924"/>
                  </a:lnTo>
                  <a:lnTo>
                    <a:pt x="393191" y="363283"/>
                  </a:lnTo>
                  <a:lnTo>
                    <a:pt x="361187" y="365759"/>
                  </a:lnTo>
                  <a:lnTo>
                    <a:pt x="345733" y="365188"/>
                  </a:lnTo>
                  <a:lnTo>
                    <a:pt x="304800" y="356616"/>
                  </a:lnTo>
                  <a:lnTo>
                    <a:pt x="263651" y="330707"/>
                  </a:lnTo>
                  <a:lnTo>
                    <a:pt x="240791" y="288035"/>
                  </a:lnTo>
                  <a:lnTo>
                    <a:pt x="233505" y="245601"/>
                  </a:lnTo>
                  <a:lnTo>
                    <a:pt x="233171" y="230123"/>
                  </a:lnTo>
                  <a:lnTo>
                    <a:pt x="233719" y="214431"/>
                  </a:lnTo>
                  <a:lnTo>
                    <a:pt x="240791" y="172211"/>
                  </a:lnTo>
                  <a:lnTo>
                    <a:pt x="259008" y="136850"/>
                  </a:lnTo>
                  <a:lnTo>
                    <a:pt x="296489" y="103560"/>
                  </a:lnTo>
                  <a:lnTo>
                    <a:pt x="336613" y="90677"/>
                  </a:lnTo>
                  <a:lnTo>
                    <a:pt x="367283" y="88391"/>
                  </a:lnTo>
                  <a:close/>
                </a:path>
                <a:path w="3744595" h="365760">
                  <a:moveTo>
                    <a:pt x="1714500" y="70103"/>
                  </a:moveTo>
                  <a:lnTo>
                    <a:pt x="1662683" y="222503"/>
                  </a:lnTo>
                  <a:lnTo>
                    <a:pt x="1764791" y="222503"/>
                  </a:lnTo>
                  <a:lnTo>
                    <a:pt x="1714500" y="70103"/>
                  </a:lnTo>
                  <a:close/>
                </a:path>
                <a:path w="3744595" h="365760">
                  <a:moveTo>
                    <a:pt x="2916935" y="27432"/>
                  </a:moveTo>
                  <a:lnTo>
                    <a:pt x="2923031" y="27432"/>
                  </a:lnTo>
                  <a:lnTo>
                    <a:pt x="2929127" y="27432"/>
                  </a:lnTo>
                  <a:lnTo>
                    <a:pt x="2933700" y="28955"/>
                  </a:lnTo>
                  <a:lnTo>
                    <a:pt x="2938271" y="28955"/>
                  </a:lnTo>
                  <a:lnTo>
                    <a:pt x="2941319" y="30479"/>
                  </a:lnTo>
                  <a:lnTo>
                    <a:pt x="2944367" y="30479"/>
                  </a:lnTo>
                  <a:lnTo>
                    <a:pt x="2947415" y="32003"/>
                  </a:lnTo>
                  <a:lnTo>
                    <a:pt x="2948939" y="33527"/>
                  </a:lnTo>
                  <a:lnTo>
                    <a:pt x="2950463" y="35051"/>
                  </a:lnTo>
                  <a:lnTo>
                    <a:pt x="2950463" y="36575"/>
                  </a:lnTo>
                  <a:lnTo>
                    <a:pt x="2951987" y="38100"/>
                  </a:lnTo>
                  <a:lnTo>
                    <a:pt x="2951987" y="39623"/>
                  </a:lnTo>
                  <a:lnTo>
                    <a:pt x="2951987" y="94487"/>
                  </a:lnTo>
                  <a:lnTo>
                    <a:pt x="3005327" y="94487"/>
                  </a:lnTo>
                  <a:lnTo>
                    <a:pt x="3006851" y="94487"/>
                  </a:lnTo>
                  <a:lnTo>
                    <a:pt x="3008375" y="94487"/>
                  </a:lnTo>
                  <a:lnTo>
                    <a:pt x="3009900" y="96011"/>
                  </a:lnTo>
                  <a:lnTo>
                    <a:pt x="3011423" y="96011"/>
                  </a:lnTo>
                  <a:lnTo>
                    <a:pt x="3012947" y="97535"/>
                  </a:lnTo>
                  <a:lnTo>
                    <a:pt x="3012947" y="100583"/>
                  </a:lnTo>
                  <a:lnTo>
                    <a:pt x="3014471" y="102107"/>
                  </a:lnTo>
                  <a:lnTo>
                    <a:pt x="3014471" y="105155"/>
                  </a:lnTo>
                  <a:lnTo>
                    <a:pt x="3015995" y="109727"/>
                  </a:lnTo>
                  <a:lnTo>
                    <a:pt x="3015995" y="112775"/>
                  </a:lnTo>
                  <a:lnTo>
                    <a:pt x="3015995" y="117348"/>
                  </a:lnTo>
                  <a:lnTo>
                    <a:pt x="3015995" y="121919"/>
                  </a:lnTo>
                  <a:lnTo>
                    <a:pt x="3015995" y="132587"/>
                  </a:lnTo>
                  <a:lnTo>
                    <a:pt x="3015995" y="140207"/>
                  </a:lnTo>
                  <a:lnTo>
                    <a:pt x="3012947" y="144779"/>
                  </a:lnTo>
                  <a:lnTo>
                    <a:pt x="3011423" y="147827"/>
                  </a:lnTo>
                  <a:lnTo>
                    <a:pt x="3008375" y="150875"/>
                  </a:lnTo>
                  <a:lnTo>
                    <a:pt x="3005327" y="150875"/>
                  </a:lnTo>
                  <a:lnTo>
                    <a:pt x="2951987" y="150875"/>
                  </a:lnTo>
                  <a:lnTo>
                    <a:pt x="2951987" y="266700"/>
                  </a:lnTo>
                  <a:lnTo>
                    <a:pt x="2952297" y="276177"/>
                  </a:lnTo>
                  <a:lnTo>
                    <a:pt x="2970275" y="306323"/>
                  </a:lnTo>
                  <a:lnTo>
                    <a:pt x="2980943" y="306323"/>
                  </a:lnTo>
                  <a:lnTo>
                    <a:pt x="2983991" y="306323"/>
                  </a:lnTo>
                  <a:lnTo>
                    <a:pt x="2987039" y="306323"/>
                  </a:lnTo>
                  <a:lnTo>
                    <a:pt x="2990087" y="306323"/>
                  </a:lnTo>
                  <a:lnTo>
                    <a:pt x="2993135" y="304800"/>
                  </a:lnTo>
                  <a:lnTo>
                    <a:pt x="2996183" y="304800"/>
                  </a:lnTo>
                  <a:lnTo>
                    <a:pt x="2999231" y="303275"/>
                  </a:lnTo>
                  <a:lnTo>
                    <a:pt x="3000755" y="303275"/>
                  </a:lnTo>
                  <a:lnTo>
                    <a:pt x="3002279" y="301751"/>
                  </a:lnTo>
                  <a:lnTo>
                    <a:pt x="3003803" y="301751"/>
                  </a:lnTo>
                  <a:lnTo>
                    <a:pt x="3005327" y="300227"/>
                  </a:lnTo>
                  <a:lnTo>
                    <a:pt x="3006851" y="300227"/>
                  </a:lnTo>
                  <a:lnTo>
                    <a:pt x="3008375" y="300227"/>
                  </a:lnTo>
                  <a:lnTo>
                    <a:pt x="3009900" y="300227"/>
                  </a:lnTo>
                  <a:lnTo>
                    <a:pt x="3011423" y="300227"/>
                  </a:lnTo>
                  <a:lnTo>
                    <a:pt x="3011423" y="301751"/>
                  </a:lnTo>
                  <a:lnTo>
                    <a:pt x="3012947" y="301751"/>
                  </a:lnTo>
                  <a:lnTo>
                    <a:pt x="3012947" y="303275"/>
                  </a:lnTo>
                  <a:lnTo>
                    <a:pt x="3014471" y="304800"/>
                  </a:lnTo>
                  <a:lnTo>
                    <a:pt x="3014471" y="307848"/>
                  </a:lnTo>
                  <a:lnTo>
                    <a:pt x="3014471" y="309371"/>
                  </a:lnTo>
                  <a:lnTo>
                    <a:pt x="3015995" y="312419"/>
                  </a:lnTo>
                  <a:lnTo>
                    <a:pt x="3015995" y="339851"/>
                  </a:lnTo>
                  <a:lnTo>
                    <a:pt x="3014471" y="344423"/>
                  </a:lnTo>
                  <a:lnTo>
                    <a:pt x="3014471" y="348995"/>
                  </a:lnTo>
                  <a:lnTo>
                    <a:pt x="3012947" y="352043"/>
                  </a:lnTo>
                  <a:lnTo>
                    <a:pt x="2996183" y="361187"/>
                  </a:lnTo>
                  <a:lnTo>
                    <a:pt x="2991611" y="361187"/>
                  </a:lnTo>
                  <a:lnTo>
                    <a:pt x="2988563" y="362711"/>
                  </a:lnTo>
                  <a:lnTo>
                    <a:pt x="2982467" y="364235"/>
                  </a:lnTo>
                  <a:lnTo>
                    <a:pt x="2977895" y="364235"/>
                  </a:lnTo>
                  <a:lnTo>
                    <a:pt x="2973323" y="364235"/>
                  </a:lnTo>
                  <a:lnTo>
                    <a:pt x="2967227" y="364235"/>
                  </a:lnTo>
                  <a:lnTo>
                    <a:pt x="2962655" y="364235"/>
                  </a:lnTo>
                  <a:lnTo>
                    <a:pt x="2952678" y="363950"/>
                  </a:lnTo>
                  <a:lnTo>
                    <a:pt x="2912935" y="352996"/>
                  </a:lnTo>
                  <a:lnTo>
                    <a:pt x="2886455" y="315467"/>
                  </a:lnTo>
                  <a:lnTo>
                    <a:pt x="2881883" y="277367"/>
                  </a:lnTo>
                  <a:lnTo>
                    <a:pt x="2881883" y="150875"/>
                  </a:lnTo>
                  <a:lnTo>
                    <a:pt x="2852927" y="150875"/>
                  </a:lnTo>
                  <a:lnTo>
                    <a:pt x="2849879" y="150875"/>
                  </a:lnTo>
                  <a:lnTo>
                    <a:pt x="2846831" y="147827"/>
                  </a:lnTo>
                  <a:lnTo>
                    <a:pt x="2845307" y="144779"/>
                  </a:lnTo>
                  <a:lnTo>
                    <a:pt x="2843783" y="140207"/>
                  </a:lnTo>
                  <a:lnTo>
                    <a:pt x="2842259" y="132587"/>
                  </a:lnTo>
                  <a:lnTo>
                    <a:pt x="2842259" y="121919"/>
                  </a:lnTo>
                  <a:lnTo>
                    <a:pt x="2842259" y="117348"/>
                  </a:lnTo>
                  <a:lnTo>
                    <a:pt x="2842259" y="112775"/>
                  </a:lnTo>
                  <a:lnTo>
                    <a:pt x="2842259" y="109727"/>
                  </a:lnTo>
                  <a:lnTo>
                    <a:pt x="2843783" y="105155"/>
                  </a:lnTo>
                  <a:lnTo>
                    <a:pt x="2843783" y="102107"/>
                  </a:lnTo>
                  <a:lnTo>
                    <a:pt x="2845307" y="100583"/>
                  </a:lnTo>
                  <a:lnTo>
                    <a:pt x="2845307" y="97535"/>
                  </a:lnTo>
                  <a:lnTo>
                    <a:pt x="2846831" y="96011"/>
                  </a:lnTo>
                  <a:lnTo>
                    <a:pt x="2848355" y="96011"/>
                  </a:lnTo>
                  <a:lnTo>
                    <a:pt x="2849879" y="94487"/>
                  </a:lnTo>
                  <a:lnTo>
                    <a:pt x="2851403" y="94487"/>
                  </a:lnTo>
                  <a:lnTo>
                    <a:pt x="2852927" y="94487"/>
                  </a:lnTo>
                  <a:lnTo>
                    <a:pt x="2881883" y="94487"/>
                  </a:lnTo>
                  <a:lnTo>
                    <a:pt x="2881883" y="39623"/>
                  </a:lnTo>
                  <a:lnTo>
                    <a:pt x="2881883" y="38100"/>
                  </a:lnTo>
                  <a:lnTo>
                    <a:pt x="2883407" y="36575"/>
                  </a:lnTo>
                  <a:lnTo>
                    <a:pt x="2883407" y="35051"/>
                  </a:lnTo>
                  <a:lnTo>
                    <a:pt x="2884931" y="33527"/>
                  </a:lnTo>
                  <a:lnTo>
                    <a:pt x="2886455" y="32003"/>
                  </a:lnTo>
                  <a:lnTo>
                    <a:pt x="2889503" y="30479"/>
                  </a:lnTo>
                  <a:lnTo>
                    <a:pt x="2892551" y="30479"/>
                  </a:lnTo>
                  <a:lnTo>
                    <a:pt x="2895600" y="28955"/>
                  </a:lnTo>
                  <a:lnTo>
                    <a:pt x="2900171" y="28955"/>
                  </a:lnTo>
                  <a:lnTo>
                    <a:pt x="2904743" y="27432"/>
                  </a:lnTo>
                  <a:lnTo>
                    <a:pt x="2910839" y="27432"/>
                  </a:lnTo>
                  <a:lnTo>
                    <a:pt x="2916935" y="27432"/>
                  </a:lnTo>
                  <a:close/>
                </a:path>
                <a:path w="3744595" h="365760">
                  <a:moveTo>
                    <a:pt x="2144267" y="27432"/>
                  </a:moveTo>
                  <a:lnTo>
                    <a:pt x="2150363" y="27432"/>
                  </a:lnTo>
                  <a:lnTo>
                    <a:pt x="2156459" y="27432"/>
                  </a:lnTo>
                  <a:lnTo>
                    <a:pt x="2161031" y="28955"/>
                  </a:lnTo>
                  <a:lnTo>
                    <a:pt x="2165603" y="28955"/>
                  </a:lnTo>
                  <a:lnTo>
                    <a:pt x="2168651" y="30479"/>
                  </a:lnTo>
                  <a:lnTo>
                    <a:pt x="2171700" y="30479"/>
                  </a:lnTo>
                  <a:lnTo>
                    <a:pt x="2174747" y="32003"/>
                  </a:lnTo>
                  <a:lnTo>
                    <a:pt x="2176271" y="33527"/>
                  </a:lnTo>
                  <a:lnTo>
                    <a:pt x="2177795" y="35051"/>
                  </a:lnTo>
                  <a:lnTo>
                    <a:pt x="2177795" y="36575"/>
                  </a:lnTo>
                  <a:lnTo>
                    <a:pt x="2179319" y="38100"/>
                  </a:lnTo>
                  <a:lnTo>
                    <a:pt x="2179319" y="39623"/>
                  </a:lnTo>
                  <a:lnTo>
                    <a:pt x="2179319" y="94487"/>
                  </a:lnTo>
                  <a:lnTo>
                    <a:pt x="2232659" y="94487"/>
                  </a:lnTo>
                  <a:lnTo>
                    <a:pt x="2234183" y="94487"/>
                  </a:lnTo>
                  <a:lnTo>
                    <a:pt x="2235707" y="94487"/>
                  </a:lnTo>
                  <a:lnTo>
                    <a:pt x="2237231" y="96011"/>
                  </a:lnTo>
                  <a:lnTo>
                    <a:pt x="2238755" y="96011"/>
                  </a:lnTo>
                  <a:lnTo>
                    <a:pt x="2240279" y="97535"/>
                  </a:lnTo>
                  <a:lnTo>
                    <a:pt x="2240279" y="100583"/>
                  </a:lnTo>
                  <a:lnTo>
                    <a:pt x="2241803" y="102107"/>
                  </a:lnTo>
                  <a:lnTo>
                    <a:pt x="2241803" y="105155"/>
                  </a:lnTo>
                  <a:lnTo>
                    <a:pt x="2243327" y="109727"/>
                  </a:lnTo>
                  <a:lnTo>
                    <a:pt x="2243327" y="112775"/>
                  </a:lnTo>
                  <a:lnTo>
                    <a:pt x="2243327" y="117348"/>
                  </a:lnTo>
                  <a:lnTo>
                    <a:pt x="2243327" y="121919"/>
                  </a:lnTo>
                  <a:lnTo>
                    <a:pt x="2243327" y="132587"/>
                  </a:lnTo>
                  <a:lnTo>
                    <a:pt x="2243327" y="140207"/>
                  </a:lnTo>
                  <a:lnTo>
                    <a:pt x="2240279" y="144779"/>
                  </a:lnTo>
                  <a:lnTo>
                    <a:pt x="2238755" y="147827"/>
                  </a:lnTo>
                  <a:lnTo>
                    <a:pt x="2235707" y="150875"/>
                  </a:lnTo>
                  <a:lnTo>
                    <a:pt x="2232659" y="150875"/>
                  </a:lnTo>
                  <a:lnTo>
                    <a:pt x="2179319" y="150875"/>
                  </a:lnTo>
                  <a:lnTo>
                    <a:pt x="2179319" y="266700"/>
                  </a:lnTo>
                  <a:lnTo>
                    <a:pt x="2179629" y="276177"/>
                  </a:lnTo>
                  <a:lnTo>
                    <a:pt x="2197607" y="306323"/>
                  </a:lnTo>
                  <a:lnTo>
                    <a:pt x="2208275" y="306323"/>
                  </a:lnTo>
                  <a:lnTo>
                    <a:pt x="2211323" y="306323"/>
                  </a:lnTo>
                  <a:lnTo>
                    <a:pt x="2214371" y="306323"/>
                  </a:lnTo>
                  <a:lnTo>
                    <a:pt x="2217419" y="306323"/>
                  </a:lnTo>
                  <a:lnTo>
                    <a:pt x="2220467" y="304800"/>
                  </a:lnTo>
                  <a:lnTo>
                    <a:pt x="2223515" y="304800"/>
                  </a:lnTo>
                  <a:lnTo>
                    <a:pt x="2226563" y="303275"/>
                  </a:lnTo>
                  <a:lnTo>
                    <a:pt x="2228087" y="303275"/>
                  </a:lnTo>
                  <a:lnTo>
                    <a:pt x="2229611" y="301751"/>
                  </a:lnTo>
                  <a:lnTo>
                    <a:pt x="2231135" y="301751"/>
                  </a:lnTo>
                  <a:lnTo>
                    <a:pt x="2232659" y="300227"/>
                  </a:lnTo>
                  <a:lnTo>
                    <a:pt x="2234183" y="300227"/>
                  </a:lnTo>
                  <a:lnTo>
                    <a:pt x="2235707" y="300227"/>
                  </a:lnTo>
                  <a:lnTo>
                    <a:pt x="2237231" y="300227"/>
                  </a:lnTo>
                  <a:lnTo>
                    <a:pt x="2238755" y="300227"/>
                  </a:lnTo>
                  <a:lnTo>
                    <a:pt x="2238755" y="301751"/>
                  </a:lnTo>
                  <a:lnTo>
                    <a:pt x="2240279" y="301751"/>
                  </a:lnTo>
                  <a:lnTo>
                    <a:pt x="2240279" y="303275"/>
                  </a:lnTo>
                  <a:lnTo>
                    <a:pt x="2241803" y="304800"/>
                  </a:lnTo>
                  <a:lnTo>
                    <a:pt x="2241803" y="307848"/>
                  </a:lnTo>
                  <a:lnTo>
                    <a:pt x="2241803" y="309371"/>
                  </a:lnTo>
                  <a:lnTo>
                    <a:pt x="2243327" y="312419"/>
                  </a:lnTo>
                  <a:lnTo>
                    <a:pt x="2243327" y="339851"/>
                  </a:lnTo>
                  <a:lnTo>
                    <a:pt x="2241803" y="344423"/>
                  </a:lnTo>
                  <a:lnTo>
                    <a:pt x="2241803" y="348995"/>
                  </a:lnTo>
                  <a:lnTo>
                    <a:pt x="2240279" y="352043"/>
                  </a:lnTo>
                  <a:lnTo>
                    <a:pt x="2223515" y="361187"/>
                  </a:lnTo>
                  <a:lnTo>
                    <a:pt x="2218943" y="361187"/>
                  </a:lnTo>
                  <a:lnTo>
                    <a:pt x="2215895" y="362711"/>
                  </a:lnTo>
                  <a:lnTo>
                    <a:pt x="2209800" y="364235"/>
                  </a:lnTo>
                  <a:lnTo>
                    <a:pt x="2205227" y="364235"/>
                  </a:lnTo>
                  <a:lnTo>
                    <a:pt x="2200655" y="364235"/>
                  </a:lnTo>
                  <a:lnTo>
                    <a:pt x="2194559" y="364235"/>
                  </a:lnTo>
                  <a:lnTo>
                    <a:pt x="2189987" y="364235"/>
                  </a:lnTo>
                  <a:lnTo>
                    <a:pt x="2180010" y="363950"/>
                  </a:lnTo>
                  <a:lnTo>
                    <a:pt x="2140267" y="352996"/>
                  </a:lnTo>
                  <a:lnTo>
                    <a:pt x="2113787" y="315467"/>
                  </a:lnTo>
                  <a:lnTo>
                    <a:pt x="2109215" y="277367"/>
                  </a:lnTo>
                  <a:lnTo>
                    <a:pt x="2109215" y="150875"/>
                  </a:lnTo>
                  <a:lnTo>
                    <a:pt x="2080259" y="150875"/>
                  </a:lnTo>
                  <a:lnTo>
                    <a:pt x="2077211" y="150875"/>
                  </a:lnTo>
                  <a:lnTo>
                    <a:pt x="2074163" y="147827"/>
                  </a:lnTo>
                  <a:lnTo>
                    <a:pt x="2072639" y="144779"/>
                  </a:lnTo>
                  <a:lnTo>
                    <a:pt x="2071115" y="140207"/>
                  </a:lnTo>
                  <a:lnTo>
                    <a:pt x="2069591" y="132587"/>
                  </a:lnTo>
                  <a:lnTo>
                    <a:pt x="2069591" y="121919"/>
                  </a:lnTo>
                  <a:lnTo>
                    <a:pt x="2069591" y="117348"/>
                  </a:lnTo>
                  <a:lnTo>
                    <a:pt x="2069591" y="112775"/>
                  </a:lnTo>
                  <a:lnTo>
                    <a:pt x="2069591" y="109727"/>
                  </a:lnTo>
                  <a:lnTo>
                    <a:pt x="2071115" y="105155"/>
                  </a:lnTo>
                  <a:lnTo>
                    <a:pt x="2071115" y="102107"/>
                  </a:lnTo>
                  <a:lnTo>
                    <a:pt x="2072639" y="100583"/>
                  </a:lnTo>
                  <a:lnTo>
                    <a:pt x="2072639" y="97535"/>
                  </a:lnTo>
                  <a:lnTo>
                    <a:pt x="2074163" y="96011"/>
                  </a:lnTo>
                  <a:lnTo>
                    <a:pt x="2075687" y="96011"/>
                  </a:lnTo>
                  <a:lnTo>
                    <a:pt x="2077211" y="94487"/>
                  </a:lnTo>
                  <a:lnTo>
                    <a:pt x="2078735" y="94487"/>
                  </a:lnTo>
                  <a:lnTo>
                    <a:pt x="2080259" y="94487"/>
                  </a:lnTo>
                  <a:lnTo>
                    <a:pt x="2109215" y="94487"/>
                  </a:lnTo>
                  <a:lnTo>
                    <a:pt x="2109215" y="39623"/>
                  </a:lnTo>
                  <a:lnTo>
                    <a:pt x="2109215" y="38100"/>
                  </a:lnTo>
                  <a:lnTo>
                    <a:pt x="2110739" y="36575"/>
                  </a:lnTo>
                  <a:lnTo>
                    <a:pt x="2110739" y="35051"/>
                  </a:lnTo>
                  <a:lnTo>
                    <a:pt x="2112263" y="33527"/>
                  </a:lnTo>
                  <a:lnTo>
                    <a:pt x="2113787" y="32003"/>
                  </a:lnTo>
                  <a:lnTo>
                    <a:pt x="2116835" y="30479"/>
                  </a:lnTo>
                  <a:lnTo>
                    <a:pt x="2119883" y="30479"/>
                  </a:lnTo>
                  <a:lnTo>
                    <a:pt x="2122931" y="28955"/>
                  </a:lnTo>
                  <a:lnTo>
                    <a:pt x="2127503" y="28955"/>
                  </a:lnTo>
                  <a:lnTo>
                    <a:pt x="2132075" y="27432"/>
                  </a:lnTo>
                  <a:lnTo>
                    <a:pt x="2138171" y="27432"/>
                  </a:lnTo>
                  <a:lnTo>
                    <a:pt x="2144267" y="27432"/>
                  </a:lnTo>
                  <a:close/>
                </a:path>
                <a:path w="3744595" h="365760">
                  <a:moveTo>
                    <a:pt x="1953767" y="27432"/>
                  </a:moveTo>
                  <a:lnTo>
                    <a:pt x="1959863" y="27432"/>
                  </a:lnTo>
                  <a:lnTo>
                    <a:pt x="1965959" y="27432"/>
                  </a:lnTo>
                  <a:lnTo>
                    <a:pt x="1970531" y="28955"/>
                  </a:lnTo>
                  <a:lnTo>
                    <a:pt x="1975103" y="28955"/>
                  </a:lnTo>
                  <a:lnTo>
                    <a:pt x="1978151" y="30479"/>
                  </a:lnTo>
                  <a:lnTo>
                    <a:pt x="1981200" y="30479"/>
                  </a:lnTo>
                  <a:lnTo>
                    <a:pt x="1984247" y="32003"/>
                  </a:lnTo>
                  <a:lnTo>
                    <a:pt x="1985771" y="33527"/>
                  </a:lnTo>
                  <a:lnTo>
                    <a:pt x="1987295" y="35051"/>
                  </a:lnTo>
                  <a:lnTo>
                    <a:pt x="1987295" y="36575"/>
                  </a:lnTo>
                  <a:lnTo>
                    <a:pt x="1988819" y="38100"/>
                  </a:lnTo>
                  <a:lnTo>
                    <a:pt x="1988819" y="39623"/>
                  </a:lnTo>
                  <a:lnTo>
                    <a:pt x="1988819" y="94487"/>
                  </a:lnTo>
                  <a:lnTo>
                    <a:pt x="2042159" y="94487"/>
                  </a:lnTo>
                  <a:lnTo>
                    <a:pt x="2043683" y="94487"/>
                  </a:lnTo>
                  <a:lnTo>
                    <a:pt x="2045207" y="94487"/>
                  </a:lnTo>
                  <a:lnTo>
                    <a:pt x="2046731" y="96011"/>
                  </a:lnTo>
                  <a:lnTo>
                    <a:pt x="2048255" y="96011"/>
                  </a:lnTo>
                  <a:lnTo>
                    <a:pt x="2049779" y="97535"/>
                  </a:lnTo>
                  <a:lnTo>
                    <a:pt x="2049779" y="100583"/>
                  </a:lnTo>
                  <a:lnTo>
                    <a:pt x="2051303" y="102107"/>
                  </a:lnTo>
                  <a:lnTo>
                    <a:pt x="2051303" y="105155"/>
                  </a:lnTo>
                  <a:lnTo>
                    <a:pt x="2052827" y="109727"/>
                  </a:lnTo>
                  <a:lnTo>
                    <a:pt x="2052827" y="112775"/>
                  </a:lnTo>
                  <a:lnTo>
                    <a:pt x="2052827" y="117348"/>
                  </a:lnTo>
                  <a:lnTo>
                    <a:pt x="2052827" y="121919"/>
                  </a:lnTo>
                  <a:lnTo>
                    <a:pt x="2052827" y="132587"/>
                  </a:lnTo>
                  <a:lnTo>
                    <a:pt x="2052827" y="140207"/>
                  </a:lnTo>
                  <a:lnTo>
                    <a:pt x="2049779" y="144779"/>
                  </a:lnTo>
                  <a:lnTo>
                    <a:pt x="2048255" y="147827"/>
                  </a:lnTo>
                  <a:lnTo>
                    <a:pt x="2045207" y="150875"/>
                  </a:lnTo>
                  <a:lnTo>
                    <a:pt x="2042159" y="150875"/>
                  </a:lnTo>
                  <a:lnTo>
                    <a:pt x="1988819" y="150875"/>
                  </a:lnTo>
                  <a:lnTo>
                    <a:pt x="1988819" y="266700"/>
                  </a:lnTo>
                  <a:lnTo>
                    <a:pt x="1989129" y="276177"/>
                  </a:lnTo>
                  <a:lnTo>
                    <a:pt x="2007107" y="306323"/>
                  </a:lnTo>
                  <a:lnTo>
                    <a:pt x="2017775" y="306323"/>
                  </a:lnTo>
                  <a:lnTo>
                    <a:pt x="2020823" y="306323"/>
                  </a:lnTo>
                  <a:lnTo>
                    <a:pt x="2023871" y="306323"/>
                  </a:lnTo>
                  <a:lnTo>
                    <a:pt x="2026919" y="306323"/>
                  </a:lnTo>
                  <a:lnTo>
                    <a:pt x="2029967" y="304800"/>
                  </a:lnTo>
                  <a:lnTo>
                    <a:pt x="2033015" y="304800"/>
                  </a:lnTo>
                  <a:lnTo>
                    <a:pt x="2036063" y="303275"/>
                  </a:lnTo>
                  <a:lnTo>
                    <a:pt x="2037587" y="303275"/>
                  </a:lnTo>
                  <a:lnTo>
                    <a:pt x="2039111" y="301751"/>
                  </a:lnTo>
                  <a:lnTo>
                    <a:pt x="2040635" y="301751"/>
                  </a:lnTo>
                  <a:lnTo>
                    <a:pt x="2042159" y="300227"/>
                  </a:lnTo>
                  <a:lnTo>
                    <a:pt x="2043683" y="300227"/>
                  </a:lnTo>
                  <a:lnTo>
                    <a:pt x="2045207" y="300227"/>
                  </a:lnTo>
                  <a:lnTo>
                    <a:pt x="2046731" y="300227"/>
                  </a:lnTo>
                  <a:lnTo>
                    <a:pt x="2048255" y="300227"/>
                  </a:lnTo>
                  <a:lnTo>
                    <a:pt x="2048255" y="301751"/>
                  </a:lnTo>
                  <a:lnTo>
                    <a:pt x="2049779" y="301751"/>
                  </a:lnTo>
                  <a:lnTo>
                    <a:pt x="2049779" y="303275"/>
                  </a:lnTo>
                  <a:lnTo>
                    <a:pt x="2051303" y="304800"/>
                  </a:lnTo>
                  <a:lnTo>
                    <a:pt x="2051303" y="307848"/>
                  </a:lnTo>
                  <a:lnTo>
                    <a:pt x="2051303" y="309371"/>
                  </a:lnTo>
                  <a:lnTo>
                    <a:pt x="2052827" y="312419"/>
                  </a:lnTo>
                  <a:lnTo>
                    <a:pt x="2052827" y="339851"/>
                  </a:lnTo>
                  <a:lnTo>
                    <a:pt x="2051303" y="344423"/>
                  </a:lnTo>
                  <a:lnTo>
                    <a:pt x="2051303" y="348995"/>
                  </a:lnTo>
                  <a:lnTo>
                    <a:pt x="2049779" y="352043"/>
                  </a:lnTo>
                  <a:lnTo>
                    <a:pt x="2033015" y="361187"/>
                  </a:lnTo>
                  <a:lnTo>
                    <a:pt x="2028443" y="361187"/>
                  </a:lnTo>
                  <a:lnTo>
                    <a:pt x="2025395" y="362711"/>
                  </a:lnTo>
                  <a:lnTo>
                    <a:pt x="2019300" y="364235"/>
                  </a:lnTo>
                  <a:lnTo>
                    <a:pt x="2014727" y="364235"/>
                  </a:lnTo>
                  <a:lnTo>
                    <a:pt x="2010155" y="364235"/>
                  </a:lnTo>
                  <a:lnTo>
                    <a:pt x="2004059" y="364235"/>
                  </a:lnTo>
                  <a:lnTo>
                    <a:pt x="1999487" y="364235"/>
                  </a:lnTo>
                  <a:lnTo>
                    <a:pt x="1989510" y="363950"/>
                  </a:lnTo>
                  <a:lnTo>
                    <a:pt x="1949767" y="352996"/>
                  </a:lnTo>
                  <a:lnTo>
                    <a:pt x="1923287" y="315467"/>
                  </a:lnTo>
                  <a:lnTo>
                    <a:pt x="1918715" y="277367"/>
                  </a:lnTo>
                  <a:lnTo>
                    <a:pt x="1918715" y="150875"/>
                  </a:lnTo>
                  <a:lnTo>
                    <a:pt x="1889759" y="150875"/>
                  </a:lnTo>
                  <a:lnTo>
                    <a:pt x="1886711" y="150875"/>
                  </a:lnTo>
                  <a:lnTo>
                    <a:pt x="1883663" y="147827"/>
                  </a:lnTo>
                  <a:lnTo>
                    <a:pt x="1882139" y="144779"/>
                  </a:lnTo>
                  <a:lnTo>
                    <a:pt x="1880615" y="140207"/>
                  </a:lnTo>
                  <a:lnTo>
                    <a:pt x="1879091" y="132587"/>
                  </a:lnTo>
                  <a:lnTo>
                    <a:pt x="1879091" y="121919"/>
                  </a:lnTo>
                  <a:lnTo>
                    <a:pt x="1879091" y="117348"/>
                  </a:lnTo>
                  <a:lnTo>
                    <a:pt x="1879091" y="112775"/>
                  </a:lnTo>
                  <a:lnTo>
                    <a:pt x="1879091" y="109727"/>
                  </a:lnTo>
                  <a:lnTo>
                    <a:pt x="1880615" y="105155"/>
                  </a:lnTo>
                  <a:lnTo>
                    <a:pt x="1880615" y="102107"/>
                  </a:lnTo>
                  <a:lnTo>
                    <a:pt x="1882139" y="100583"/>
                  </a:lnTo>
                  <a:lnTo>
                    <a:pt x="1882139" y="97535"/>
                  </a:lnTo>
                  <a:lnTo>
                    <a:pt x="1883663" y="96011"/>
                  </a:lnTo>
                  <a:lnTo>
                    <a:pt x="1885187" y="96011"/>
                  </a:lnTo>
                  <a:lnTo>
                    <a:pt x="1886711" y="94487"/>
                  </a:lnTo>
                  <a:lnTo>
                    <a:pt x="1888235" y="94487"/>
                  </a:lnTo>
                  <a:lnTo>
                    <a:pt x="1889759" y="94487"/>
                  </a:lnTo>
                  <a:lnTo>
                    <a:pt x="1918715" y="94487"/>
                  </a:lnTo>
                  <a:lnTo>
                    <a:pt x="1918715" y="39623"/>
                  </a:lnTo>
                  <a:lnTo>
                    <a:pt x="1918715" y="38100"/>
                  </a:lnTo>
                  <a:lnTo>
                    <a:pt x="1920239" y="36575"/>
                  </a:lnTo>
                  <a:lnTo>
                    <a:pt x="1920239" y="35051"/>
                  </a:lnTo>
                  <a:lnTo>
                    <a:pt x="1921763" y="33527"/>
                  </a:lnTo>
                  <a:lnTo>
                    <a:pt x="1923287" y="32003"/>
                  </a:lnTo>
                  <a:lnTo>
                    <a:pt x="1926335" y="30479"/>
                  </a:lnTo>
                  <a:lnTo>
                    <a:pt x="1929383" y="30479"/>
                  </a:lnTo>
                  <a:lnTo>
                    <a:pt x="1932431" y="28955"/>
                  </a:lnTo>
                  <a:lnTo>
                    <a:pt x="1937003" y="28955"/>
                  </a:lnTo>
                  <a:lnTo>
                    <a:pt x="1941575" y="27432"/>
                  </a:lnTo>
                  <a:lnTo>
                    <a:pt x="1947671" y="27432"/>
                  </a:lnTo>
                  <a:lnTo>
                    <a:pt x="1953767" y="27432"/>
                  </a:lnTo>
                  <a:close/>
                </a:path>
                <a:path w="3744595" h="365760">
                  <a:moveTo>
                    <a:pt x="21335" y="1523"/>
                  </a:moveTo>
                  <a:lnTo>
                    <a:pt x="190500" y="1523"/>
                  </a:lnTo>
                  <a:lnTo>
                    <a:pt x="192023" y="1523"/>
                  </a:lnTo>
                  <a:lnTo>
                    <a:pt x="193547" y="3048"/>
                  </a:lnTo>
                  <a:lnTo>
                    <a:pt x="195071" y="3048"/>
                  </a:lnTo>
                  <a:lnTo>
                    <a:pt x="195071" y="4571"/>
                  </a:lnTo>
                  <a:lnTo>
                    <a:pt x="196595" y="6095"/>
                  </a:lnTo>
                  <a:lnTo>
                    <a:pt x="198119" y="9143"/>
                  </a:lnTo>
                  <a:lnTo>
                    <a:pt x="199643" y="10667"/>
                  </a:lnTo>
                  <a:lnTo>
                    <a:pt x="199643" y="13716"/>
                  </a:lnTo>
                  <a:lnTo>
                    <a:pt x="199643" y="18287"/>
                  </a:lnTo>
                  <a:lnTo>
                    <a:pt x="201167" y="21335"/>
                  </a:lnTo>
                  <a:lnTo>
                    <a:pt x="201167" y="25907"/>
                  </a:lnTo>
                  <a:lnTo>
                    <a:pt x="201167" y="32003"/>
                  </a:lnTo>
                  <a:lnTo>
                    <a:pt x="201167" y="38100"/>
                  </a:lnTo>
                  <a:lnTo>
                    <a:pt x="201167" y="42671"/>
                  </a:lnTo>
                  <a:lnTo>
                    <a:pt x="199643" y="45719"/>
                  </a:lnTo>
                  <a:lnTo>
                    <a:pt x="199643" y="50291"/>
                  </a:lnTo>
                  <a:lnTo>
                    <a:pt x="199643" y="53339"/>
                  </a:lnTo>
                  <a:lnTo>
                    <a:pt x="198119" y="54863"/>
                  </a:lnTo>
                  <a:lnTo>
                    <a:pt x="196595" y="57911"/>
                  </a:lnTo>
                  <a:lnTo>
                    <a:pt x="195071" y="59435"/>
                  </a:lnTo>
                  <a:lnTo>
                    <a:pt x="193547" y="60959"/>
                  </a:lnTo>
                  <a:lnTo>
                    <a:pt x="192023" y="60959"/>
                  </a:lnTo>
                  <a:lnTo>
                    <a:pt x="190500" y="60959"/>
                  </a:lnTo>
                  <a:lnTo>
                    <a:pt x="73151" y="60959"/>
                  </a:lnTo>
                  <a:lnTo>
                    <a:pt x="73151" y="156971"/>
                  </a:lnTo>
                  <a:lnTo>
                    <a:pt x="182879" y="156971"/>
                  </a:lnTo>
                  <a:lnTo>
                    <a:pt x="184403" y="156971"/>
                  </a:lnTo>
                  <a:lnTo>
                    <a:pt x="185927" y="158495"/>
                  </a:lnTo>
                  <a:lnTo>
                    <a:pt x="187451" y="158495"/>
                  </a:lnTo>
                  <a:lnTo>
                    <a:pt x="188975" y="160019"/>
                  </a:lnTo>
                  <a:lnTo>
                    <a:pt x="190500" y="161543"/>
                  </a:lnTo>
                  <a:lnTo>
                    <a:pt x="190500" y="163067"/>
                  </a:lnTo>
                  <a:lnTo>
                    <a:pt x="192023" y="166116"/>
                  </a:lnTo>
                  <a:lnTo>
                    <a:pt x="192023" y="169163"/>
                  </a:lnTo>
                  <a:lnTo>
                    <a:pt x="193547" y="172211"/>
                  </a:lnTo>
                  <a:lnTo>
                    <a:pt x="193547" y="176783"/>
                  </a:lnTo>
                  <a:lnTo>
                    <a:pt x="193547" y="199643"/>
                  </a:lnTo>
                  <a:lnTo>
                    <a:pt x="192023" y="204216"/>
                  </a:lnTo>
                  <a:lnTo>
                    <a:pt x="192023" y="207263"/>
                  </a:lnTo>
                  <a:lnTo>
                    <a:pt x="190500" y="208787"/>
                  </a:lnTo>
                  <a:lnTo>
                    <a:pt x="190500" y="211835"/>
                  </a:lnTo>
                  <a:lnTo>
                    <a:pt x="188975" y="213359"/>
                  </a:lnTo>
                  <a:lnTo>
                    <a:pt x="187451" y="214883"/>
                  </a:lnTo>
                  <a:lnTo>
                    <a:pt x="185927" y="214883"/>
                  </a:lnTo>
                  <a:lnTo>
                    <a:pt x="184403" y="216407"/>
                  </a:lnTo>
                  <a:lnTo>
                    <a:pt x="182879" y="216407"/>
                  </a:lnTo>
                  <a:lnTo>
                    <a:pt x="73151" y="216407"/>
                  </a:lnTo>
                  <a:lnTo>
                    <a:pt x="73151" y="348995"/>
                  </a:lnTo>
                  <a:lnTo>
                    <a:pt x="73151" y="350519"/>
                  </a:lnTo>
                  <a:lnTo>
                    <a:pt x="73151" y="352043"/>
                  </a:lnTo>
                  <a:lnTo>
                    <a:pt x="71627" y="353567"/>
                  </a:lnTo>
                  <a:lnTo>
                    <a:pt x="70103" y="355091"/>
                  </a:lnTo>
                  <a:lnTo>
                    <a:pt x="68579" y="356616"/>
                  </a:lnTo>
                  <a:lnTo>
                    <a:pt x="65531" y="358139"/>
                  </a:lnTo>
                  <a:lnTo>
                    <a:pt x="62483" y="359663"/>
                  </a:lnTo>
                  <a:lnTo>
                    <a:pt x="59435" y="359663"/>
                  </a:lnTo>
                  <a:lnTo>
                    <a:pt x="54863" y="359663"/>
                  </a:lnTo>
                  <a:lnTo>
                    <a:pt x="50291" y="361187"/>
                  </a:lnTo>
                  <a:lnTo>
                    <a:pt x="44195" y="361187"/>
                  </a:lnTo>
                  <a:lnTo>
                    <a:pt x="36575" y="361187"/>
                  </a:lnTo>
                  <a:lnTo>
                    <a:pt x="30479" y="361187"/>
                  </a:lnTo>
                  <a:lnTo>
                    <a:pt x="24383" y="361187"/>
                  </a:lnTo>
                  <a:lnTo>
                    <a:pt x="19811" y="359663"/>
                  </a:lnTo>
                  <a:lnTo>
                    <a:pt x="15239" y="359663"/>
                  </a:lnTo>
                  <a:lnTo>
                    <a:pt x="10667" y="359663"/>
                  </a:lnTo>
                  <a:lnTo>
                    <a:pt x="7619" y="358139"/>
                  </a:lnTo>
                  <a:lnTo>
                    <a:pt x="6095" y="356616"/>
                  </a:lnTo>
                  <a:lnTo>
                    <a:pt x="3047" y="355091"/>
                  </a:lnTo>
                  <a:lnTo>
                    <a:pt x="1523" y="353567"/>
                  </a:lnTo>
                  <a:lnTo>
                    <a:pt x="1523" y="352043"/>
                  </a:lnTo>
                  <a:lnTo>
                    <a:pt x="0" y="350519"/>
                  </a:lnTo>
                  <a:lnTo>
                    <a:pt x="0" y="348995"/>
                  </a:lnTo>
                  <a:lnTo>
                    <a:pt x="0" y="24383"/>
                  </a:lnTo>
                  <a:lnTo>
                    <a:pt x="0" y="16763"/>
                  </a:lnTo>
                  <a:lnTo>
                    <a:pt x="3047" y="10667"/>
                  </a:lnTo>
                  <a:lnTo>
                    <a:pt x="6095" y="7619"/>
                  </a:lnTo>
                  <a:lnTo>
                    <a:pt x="10667" y="4571"/>
                  </a:lnTo>
                  <a:lnTo>
                    <a:pt x="15239" y="1523"/>
                  </a:lnTo>
                  <a:lnTo>
                    <a:pt x="21335" y="1523"/>
                  </a:lnTo>
                  <a:close/>
                </a:path>
                <a:path w="3744595" h="365760">
                  <a:moveTo>
                    <a:pt x="1714500" y="0"/>
                  </a:moveTo>
                  <a:lnTo>
                    <a:pt x="1722191" y="23"/>
                  </a:lnTo>
                  <a:lnTo>
                    <a:pt x="1729168" y="190"/>
                  </a:lnTo>
                  <a:lnTo>
                    <a:pt x="1735288" y="642"/>
                  </a:lnTo>
                  <a:lnTo>
                    <a:pt x="1740407" y="1523"/>
                  </a:lnTo>
                  <a:lnTo>
                    <a:pt x="1746503" y="1523"/>
                  </a:lnTo>
                  <a:lnTo>
                    <a:pt x="1752600" y="1523"/>
                  </a:lnTo>
                  <a:lnTo>
                    <a:pt x="1755647" y="3048"/>
                  </a:lnTo>
                  <a:lnTo>
                    <a:pt x="1758695" y="4571"/>
                  </a:lnTo>
                  <a:lnTo>
                    <a:pt x="1761743" y="6095"/>
                  </a:lnTo>
                  <a:lnTo>
                    <a:pt x="1763267" y="7619"/>
                  </a:lnTo>
                  <a:lnTo>
                    <a:pt x="1764791" y="9143"/>
                  </a:lnTo>
                  <a:lnTo>
                    <a:pt x="1766315" y="12191"/>
                  </a:lnTo>
                  <a:lnTo>
                    <a:pt x="1767839" y="15239"/>
                  </a:lnTo>
                  <a:lnTo>
                    <a:pt x="1877567" y="332232"/>
                  </a:lnTo>
                  <a:lnTo>
                    <a:pt x="1880615" y="338327"/>
                  </a:lnTo>
                  <a:lnTo>
                    <a:pt x="1882139" y="344423"/>
                  </a:lnTo>
                  <a:lnTo>
                    <a:pt x="1882139" y="347471"/>
                  </a:lnTo>
                  <a:lnTo>
                    <a:pt x="1882139" y="352043"/>
                  </a:lnTo>
                  <a:lnTo>
                    <a:pt x="1882139" y="355091"/>
                  </a:lnTo>
                  <a:lnTo>
                    <a:pt x="1880615" y="356616"/>
                  </a:lnTo>
                  <a:lnTo>
                    <a:pt x="1877567" y="358139"/>
                  </a:lnTo>
                  <a:lnTo>
                    <a:pt x="1874519" y="359663"/>
                  </a:lnTo>
                  <a:lnTo>
                    <a:pt x="1869947" y="361187"/>
                  </a:lnTo>
                  <a:lnTo>
                    <a:pt x="1863851" y="361187"/>
                  </a:lnTo>
                  <a:lnTo>
                    <a:pt x="1856231" y="361187"/>
                  </a:lnTo>
                  <a:lnTo>
                    <a:pt x="1821179" y="361187"/>
                  </a:lnTo>
                  <a:lnTo>
                    <a:pt x="1816607" y="359663"/>
                  </a:lnTo>
                  <a:lnTo>
                    <a:pt x="1813559" y="359663"/>
                  </a:lnTo>
                  <a:lnTo>
                    <a:pt x="1810511" y="358139"/>
                  </a:lnTo>
                  <a:lnTo>
                    <a:pt x="1808987" y="356616"/>
                  </a:lnTo>
                  <a:lnTo>
                    <a:pt x="1807463" y="355091"/>
                  </a:lnTo>
                  <a:lnTo>
                    <a:pt x="1807463" y="353567"/>
                  </a:lnTo>
                  <a:lnTo>
                    <a:pt x="1805939" y="352043"/>
                  </a:lnTo>
                  <a:lnTo>
                    <a:pt x="1805939" y="350519"/>
                  </a:lnTo>
                  <a:lnTo>
                    <a:pt x="1781555" y="277367"/>
                  </a:lnTo>
                  <a:lnTo>
                    <a:pt x="1647443" y="277367"/>
                  </a:lnTo>
                  <a:lnTo>
                    <a:pt x="1624583" y="347471"/>
                  </a:lnTo>
                  <a:lnTo>
                    <a:pt x="1624583" y="350519"/>
                  </a:lnTo>
                  <a:lnTo>
                    <a:pt x="1623059" y="352043"/>
                  </a:lnTo>
                  <a:lnTo>
                    <a:pt x="1621535" y="355091"/>
                  </a:lnTo>
                  <a:lnTo>
                    <a:pt x="1620011" y="356616"/>
                  </a:lnTo>
                  <a:lnTo>
                    <a:pt x="1618487" y="358139"/>
                  </a:lnTo>
                  <a:lnTo>
                    <a:pt x="1615439" y="358139"/>
                  </a:lnTo>
                  <a:lnTo>
                    <a:pt x="1613915" y="359663"/>
                  </a:lnTo>
                  <a:lnTo>
                    <a:pt x="1609343" y="359663"/>
                  </a:lnTo>
                  <a:lnTo>
                    <a:pt x="1604771" y="361187"/>
                  </a:lnTo>
                  <a:lnTo>
                    <a:pt x="1600200" y="361187"/>
                  </a:lnTo>
                  <a:lnTo>
                    <a:pt x="1592579" y="361187"/>
                  </a:lnTo>
                  <a:lnTo>
                    <a:pt x="1584959" y="361187"/>
                  </a:lnTo>
                  <a:lnTo>
                    <a:pt x="1577339" y="361187"/>
                  </a:lnTo>
                  <a:lnTo>
                    <a:pt x="1569719" y="361187"/>
                  </a:lnTo>
                  <a:lnTo>
                    <a:pt x="1565147" y="359663"/>
                  </a:lnTo>
                  <a:lnTo>
                    <a:pt x="1560575" y="359663"/>
                  </a:lnTo>
                  <a:lnTo>
                    <a:pt x="1557527" y="358139"/>
                  </a:lnTo>
                  <a:lnTo>
                    <a:pt x="1556003" y="356616"/>
                  </a:lnTo>
                  <a:lnTo>
                    <a:pt x="1554479" y="353567"/>
                  </a:lnTo>
                  <a:lnTo>
                    <a:pt x="1552955" y="350519"/>
                  </a:lnTo>
                  <a:lnTo>
                    <a:pt x="1552955" y="347471"/>
                  </a:lnTo>
                  <a:lnTo>
                    <a:pt x="1554479" y="342900"/>
                  </a:lnTo>
                  <a:lnTo>
                    <a:pt x="1556003" y="338327"/>
                  </a:lnTo>
                  <a:lnTo>
                    <a:pt x="1557527" y="332232"/>
                  </a:lnTo>
                  <a:lnTo>
                    <a:pt x="1667255" y="15239"/>
                  </a:lnTo>
                  <a:lnTo>
                    <a:pt x="1668779" y="12191"/>
                  </a:lnTo>
                  <a:lnTo>
                    <a:pt x="1670303" y="9143"/>
                  </a:lnTo>
                  <a:lnTo>
                    <a:pt x="1671827" y="7619"/>
                  </a:lnTo>
                  <a:lnTo>
                    <a:pt x="1673351" y="6095"/>
                  </a:lnTo>
                  <a:lnTo>
                    <a:pt x="1674875" y="4571"/>
                  </a:lnTo>
                  <a:lnTo>
                    <a:pt x="1679447" y="3048"/>
                  </a:lnTo>
                  <a:lnTo>
                    <a:pt x="1682495" y="1523"/>
                  </a:lnTo>
                  <a:lnTo>
                    <a:pt x="1687067" y="1523"/>
                  </a:lnTo>
                  <a:lnTo>
                    <a:pt x="1691639" y="1523"/>
                  </a:lnTo>
                  <a:lnTo>
                    <a:pt x="1697735" y="0"/>
                  </a:lnTo>
                  <a:lnTo>
                    <a:pt x="1705355" y="0"/>
                  </a:lnTo>
                  <a:lnTo>
                    <a:pt x="1714500" y="0"/>
                  </a:lnTo>
                  <a:close/>
                </a:path>
                <a:path w="3744595" h="365760">
                  <a:moveTo>
                    <a:pt x="923543" y="0"/>
                  </a:moveTo>
                  <a:lnTo>
                    <a:pt x="931163" y="0"/>
                  </a:lnTo>
                  <a:lnTo>
                    <a:pt x="935735" y="1523"/>
                  </a:lnTo>
                  <a:lnTo>
                    <a:pt x="940307" y="1523"/>
                  </a:lnTo>
                  <a:lnTo>
                    <a:pt x="944879" y="1523"/>
                  </a:lnTo>
                  <a:lnTo>
                    <a:pt x="949451" y="3048"/>
                  </a:lnTo>
                  <a:lnTo>
                    <a:pt x="952500" y="3048"/>
                  </a:lnTo>
                  <a:lnTo>
                    <a:pt x="954023" y="4571"/>
                  </a:lnTo>
                  <a:lnTo>
                    <a:pt x="957071" y="6095"/>
                  </a:lnTo>
                  <a:lnTo>
                    <a:pt x="958595" y="7619"/>
                  </a:lnTo>
                  <a:lnTo>
                    <a:pt x="958595" y="9143"/>
                  </a:lnTo>
                  <a:lnTo>
                    <a:pt x="960119" y="10667"/>
                  </a:lnTo>
                  <a:lnTo>
                    <a:pt x="960119" y="12191"/>
                  </a:lnTo>
                  <a:lnTo>
                    <a:pt x="960119" y="222503"/>
                  </a:lnTo>
                  <a:lnTo>
                    <a:pt x="960405" y="233386"/>
                  </a:lnTo>
                  <a:lnTo>
                    <a:pt x="971168" y="274129"/>
                  </a:lnTo>
                  <a:lnTo>
                    <a:pt x="1002791" y="301751"/>
                  </a:lnTo>
                  <a:lnTo>
                    <a:pt x="1033271" y="306323"/>
                  </a:lnTo>
                  <a:lnTo>
                    <a:pt x="1042129" y="306014"/>
                  </a:lnTo>
                  <a:lnTo>
                    <a:pt x="1083063" y="290155"/>
                  </a:lnTo>
                  <a:lnTo>
                    <a:pt x="1103852" y="253221"/>
                  </a:lnTo>
                  <a:lnTo>
                    <a:pt x="1106423" y="227075"/>
                  </a:lnTo>
                  <a:lnTo>
                    <a:pt x="1106423" y="12191"/>
                  </a:lnTo>
                  <a:lnTo>
                    <a:pt x="1106423" y="10667"/>
                  </a:lnTo>
                  <a:lnTo>
                    <a:pt x="1107947" y="9143"/>
                  </a:lnTo>
                  <a:lnTo>
                    <a:pt x="1109471" y="7619"/>
                  </a:lnTo>
                  <a:lnTo>
                    <a:pt x="1109471" y="6095"/>
                  </a:lnTo>
                  <a:lnTo>
                    <a:pt x="1112519" y="4571"/>
                  </a:lnTo>
                  <a:lnTo>
                    <a:pt x="1114043" y="3048"/>
                  </a:lnTo>
                  <a:lnTo>
                    <a:pt x="1117091" y="3048"/>
                  </a:lnTo>
                  <a:lnTo>
                    <a:pt x="1121663" y="1523"/>
                  </a:lnTo>
                  <a:lnTo>
                    <a:pt x="1126235" y="1523"/>
                  </a:lnTo>
                  <a:lnTo>
                    <a:pt x="1130807" y="1523"/>
                  </a:lnTo>
                  <a:lnTo>
                    <a:pt x="1136903" y="0"/>
                  </a:lnTo>
                  <a:lnTo>
                    <a:pt x="1143000" y="0"/>
                  </a:lnTo>
                  <a:lnTo>
                    <a:pt x="1150619" y="0"/>
                  </a:lnTo>
                  <a:lnTo>
                    <a:pt x="1156715" y="1523"/>
                  </a:lnTo>
                  <a:lnTo>
                    <a:pt x="1161287" y="1523"/>
                  </a:lnTo>
                  <a:lnTo>
                    <a:pt x="1164335" y="1523"/>
                  </a:lnTo>
                  <a:lnTo>
                    <a:pt x="1168907" y="3048"/>
                  </a:lnTo>
                  <a:lnTo>
                    <a:pt x="1171955" y="3048"/>
                  </a:lnTo>
                  <a:lnTo>
                    <a:pt x="1173479" y="4571"/>
                  </a:lnTo>
                  <a:lnTo>
                    <a:pt x="1176527" y="6095"/>
                  </a:lnTo>
                  <a:lnTo>
                    <a:pt x="1176527" y="7619"/>
                  </a:lnTo>
                  <a:lnTo>
                    <a:pt x="1178051" y="9143"/>
                  </a:lnTo>
                  <a:lnTo>
                    <a:pt x="1179575" y="10667"/>
                  </a:lnTo>
                  <a:lnTo>
                    <a:pt x="1179575" y="12191"/>
                  </a:lnTo>
                  <a:lnTo>
                    <a:pt x="1179575" y="227075"/>
                  </a:lnTo>
                  <a:lnTo>
                    <a:pt x="1173146" y="271867"/>
                  </a:lnTo>
                  <a:lnTo>
                    <a:pt x="1157477" y="308800"/>
                  </a:lnTo>
                  <a:lnTo>
                    <a:pt x="1130879" y="337756"/>
                  </a:lnTo>
                  <a:lnTo>
                    <a:pt x="1094231" y="356616"/>
                  </a:lnTo>
                  <a:lnTo>
                    <a:pt x="1047940" y="365188"/>
                  </a:lnTo>
                  <a:lnTo>
                    <a:pt x="1030223" y="365759"/>
                  </a:lnTo>
                  <a:lnTo>
                    <a:pt x="1014507" y="365211"/>
                  </a:lnTo>
                  <a:lnTo>
                    <a:pt x="970787" y="358139"/>
                  </a:lnTo>
                  <a:lnTo>
                    <a:pt x="934783" y="339923"/>
                  </a:lnTo>
                  <a:lnTo>
                    <a:pt x="902779" y="301585"/>
                  </a:lnTo>
                  <a:lnTo>
                    <a:pt x="889444" y="262127"/>
                  </a:lnTo>
                  <a:lnTo>
                    <a:pt x="886967" y="230123"/>
                  </a:lnTo>
                  <a:lnTo>
                    <a:pt x="886967" y="12191"/>
                  </a:lnTo>
                  <a:lnTo>
                    <a:pt x="886967" y="10667"/>
                  </a:lnTo>
                  <a:lnTo>
                    <a:pt x="886967" y="9143"/>
                  </a:lnTo>
                  <a:lnTo>
                    <a:pt x="888491" y="7619"/>
                  </a:lnTo>
                  <a:lnTo>
                    <a:pt x="890015" y="6095"/>
                  </a:lnTo>
                  <a:lnTo>
                    <a:pt x="891539" y="4571"/>
                  </a:lnTo>
                  <a:lnTo>
                    <a:pt x="894587" y="3048"/>
                  </a:lnTo>
                  <a:lnTo>
                    <a:pt x="897635" y="3048"/>
                  </a:lnTo>
                  <a:lnTo>
                    <a:pt x="900683" y="1523"/>
                  </a:lnTo>
                  <a:lnTo>
                    <a:pt x="905255" y="1523"/>
                  </a:lnTo>
                  <a:lnTo>
                    <a:pt x="909827" y="1523"/>
                  </a:lnTo>
                  <a:lnTo>
                    <a:pt x="915923" y="0"/>
                  </a:lnTo>
                  <a:lnTo>
                    <a:pt x="923543" y="0"/>
                  </a:lnTo>
                  <a:close/>
                </a:path>
              </a:pathLst>
            </a:custGeom>
            <a:ln w="10668">
              <a:solidFill>
                <a:srgbClr val="4472C3"/>
              </a:solidFill>
            </a:ln>
          </p:spPr>
          <p:txBody>
            <a:bodyPr wrap="square" lIns="0" tIns="0" rIns="0" bIns="0" rtlCol="0"/>
            <a:lstStyle/>
            <a:p>
              <a:endParaRPr/>
            </a:p>
          </p:txBody>
        </p:sp>
        <p:pic>
          <p:nvPicPr>
            <p:cNvPr id="31" name="object 31"/>
            <p:cNvPicPr/>
            <p:nvPr/>
          </p:nvPicPr>
          <p:blipFill>
            <a:blip r:embed="rId24" cstate="print"/>
            <a:stretch>
              <a:fillRect/>
            </a:stretch>
          </p:blipFill>
          <p:spPr>
            <a:xfrm>
              <a:off x="9012173" y="6008369"/>
              <a:ext cx="91440" cy="83819"/>
            </a:xfrm>
            <a:prstGeom prst="rect">
              <a:avLst/>
            </a:prstGeom>
          </p:spPr>
        </p:pic>
      </p:grpSp>
      <p:sp>
        <p:nvSpPr>
          <p:cNvPr id="32" name="object 32"/>
          <p:cNvSpPr txBox="1"/>
          <p:nvPr/>
        </p:nvSpPr>
        <p:spPr>
          <a:xfrm>
            <a:off x="973336" y="4161574"/>
            <a:ext cx="3115945" cy="479425"/>
          </a:xfrm>
          <a:prstGeom prst="rect">
            <a:avLst/>
          </a:prstGeom>
        </p:spPr>
        <p:txBody>
          <a:bodyPr vert="horz" wrap="square" lIns="0" tIns="15875" rIns="0" bIns="0" rtlCol="0">
            <a:spAutoFit/>
          </a:bodyPr>
          <a:lstStyle/>
          <a:p>
            <a:pPr marL="12700">
              <a:lnSpc>
                <a:spcPct val="100000"/>
              </a:lnSpc>
              <a:spcBef>
                <a:spcPts val="125"/>
              </a:spcBef>
            </a:pPr>
            <a:r>
              <a:rPr sz="2950" dirty="0">
                <a:latin typeface="Calibri"/>
                <a:cs typeface="Calibri"/>
              </a:rPr>
              <a:t>Prepared</a:t>
            </a:r>
            <a:r>
              <a:rPr sz="2950" spc="-65" dirty="0">
                <a:latin typeface="Calibri"/>
                <a:cs typeface="Calibri"/>
              </a:rPr>
              <a:t> </a:t>
            </a:r>
            <a:r>
              <a:rPr sz="2950" dirty="0">
                <a:latin typeface="Calibri"/>
                <a:cs typeface="Calibri"/>
              </a:rPr>
              <a:t>By</a:t>
            </a:r>
            <a:r>
              <a:rPr sz="2950" spc="-55" dirty="0">
                <a:latin typeface="Calibri"/>
                <a:cs typeface="Calibri"/>
              </a:rPr>
              <a:t> </a:t>
            </a:r>
            <a:r>
              <a:rPr sz="2950" spc="-10" dirty="0">
                <a:latin typeface="Calibri"/>
                <a:cs typeface="Calibri"/>
              </a:rPr>
              <a:t>Group</a:t>
            </a:r>
            <a:r>
              <a:rPr lang="en-IN" sz="2950" spc="-10" dirty="0">
                <a:latin typeface="Calibri"/>
                <a:cs typeface="Calibri"/>
              </a:rPr>
              <a:t>6</a:t>
            </a:r>
            <a:endParaRPr sz="295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15"/>
          <p:cNvGrpSpPr/>
          <p:nvPr/>
        </p:nvGrpSpPr>
        <p:grpSpPr>
          <a:xfrm>
            <a:off x="-5397" y="1052258"/>
            <a:ext cx="10069195" cy="5654675"/>
            <a:chOff x="-5397" y="1052258"/>
            <a:chExt cx="10069195" cy="5654675"/>
          </a:xfrm>
        </p:grpSpPr>
        <p:sp>
          <p:nvSpPr>
            <p:cNvPr id="16" name="object 16"/>
            <p:cNvSpPr/>
            <p:nvPr/>
          </p:nvSpPr>
          <p:spPr>
            <a:xfrm>
              <a:off x="3704843" y="2455164"/>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sp>
          <p:nvSpPr>
            <p:cNvPr id="17" name="object 17"/>
            <p:cNvSpPr/>
            <p:nvPr/>
          </p:nvSpPr>
          <p:spPr>
            <a:xfrm>
              <a:off x="3704843" y="2455164"/>
              <a:ext cx="4036060" cy="441959"/>
            </a:xfrm>
            <a:custGeom>
              <a:avLst/>
              <a:gdLst/>
              <a:ahLst/>
              <a:cxnLst/>
              <a:rect l="l" t="t" r="r" b="b"/>
              <a:pathLst>
                <a:path w="4036059" h="441960">
                  <a:moveTo>
                    <a:pt x="649224" y="0"/>
                  </a:move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close/>
                </a:path>
              </a:pathLst>
            </a:custGeom>
            <a:ln w="10668">
              <a:solidFill>
                <a:srgbClr val="162B50"/>
              </a:solidFill>
            </a:ln>
          </p:spPr>
          <p:txBody>
            <a:bodyPr wrap="square" lIns="0" tIns="0" rIns="0" bIns="0" rtlCol="0"/>
            <a:lstStyle/>
            <a:p>
              <a:endParaRPr/>
            </a:p>
          </p:txBody>
        </p:sp>
        <p:sp>
          <p:nvSpPr>
            <p:cNvPr id="18" name="object 18"/>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9" name="object 19"/>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20" name="object 20"/>
            <p:cNvSpPr/>
            <p:nvPr/>
          </p:nvSpPr>
          <p:spPr>
            <a:xfrm>
              <a:off x="0" y="6574535"/>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21" name="object 21"/>
            <p:cNvSpPr/>
            <p:nvPr/>
          </p:nvSpPr>
          <p:spPr>
            <a:xfrm>
              <a:off x="0" y="6574535"/>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sp>
          <p:nvSpPr>
            <p:cNvPr id="22" name="object 22"/>
            <p:cNvSpPr/>
            <p:nvPr/>
          </p:nvSpPr>
          <p:spPr>
            <a:xfrm>
              <a:off x="9576816" y="3572256"/>
              <a:ext cx="390525" cy="744220"/>
            </a:xfrm>
            <a:custGeom>
              <a:avLst/>
              <a:gdLst/>
              <a:ahLst/>
              <a:cxnLst/>
              <a:rect l="l" t="t" r="r" b="b"/>
              <a:pathLst>
                <a:path w="390525" h="744220">
                  <a:moveTo>
                    <a:pt x="0" y="743711"/>
                  </a:moveTo>
                  <a:lnTo>
                    <a:pt x="13716" y="496824"/>
                  </a:lnTo>
                  <a:lnTo>
                    <a:pt x="161544" y="333755"/>
                  </a:lnTo>
                  <a:lnTo>
                    <a:pt x="30480" y="214883"/>
                  </a:lnTo>
                  <a:lnTo>
                    <a:pt x="42671" y="0"/>
                  </a:lnTo>
                  <a:lnTo>
                    <a:pt x="390144" y="313943"/>
                  </a:lnTo>
                  <a:lnTo>
                    <a:pt x="0" y="743711"/>
                  </a:lnTo>
                  <a:close/>
                </a:path>
              </a:pathLst>
            </a:custGeom>
            <a:solidFill>
              <a:srgbClr val="4472C3"/>
            </a:solidFill>
          </p:spPr>
          <p:txBody>
            <a:bodyPr wrap="square" lIns="0" tIns="0" rIns="0" bIns="0" rtlCol="0"/>
            <a:lstStyle/>
            <a:p>
              <a:endParaRPr/>
            </a:p>
          </p:txBody>
        </p:sp>
        <p:sp>
          <p:nvSpPr>
            <p:cNvPr id="23" name="object 23"/>
            <p:cNvSpPr/>
            <p:nvPr/>
          </p:nvSpPr>
          <p:spPr>
            <a:xfrm>
              <a:off x="9576816" y="3572256"/>
              <a:ext cx="390525" cy="744220"/>
            </a:xfrm>
            <a:custGeom>
              <a:avLst/>
              <a:gdLst/>
              <a:ahLst/>
              <a:cxnLst/>
              <a:rect l="l" t="t" r="r" b="b"/>
              <a:pathLst>
                <a:path w="390525" h="744220">
                  <a:moveTo>
                    <a:pt x="390144" y="313943"/>
                  </a:moveTo>
                  <a:lnTo>
                    <a:pt x="0" y="743711"/>
                  </a:lnTo>
                  <a:lnTo>
                    <a:pt x="13716" y="496824"/>
                  </a:lnTo>
                  <a:lnTo>
                    <a:pt x="161544" y="333755"/>
                  </a:lnTo>
                  <a:lnTo>
                    <a:pt x="30480" y="214883"/>
                  </a:lnTo>
                  <a:lnTo>
                    <a:pt x="42671" y="0"/>
                  </a:lnTo>
                  <a:lnTo>
                    <a:pt x="390144" y="313943"/>
                  </a:lnTo>
                  <a:close/>
                </a:path>
              </a:pathLst>
            </a:custGeom>
            <a:ln w="10668">
              <a:solidFill>
                <a:srgbClr val="162B50"/>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3125723" y="1168908"/>
              <a:ext cx="3889247" cy="489204"/>
            </a:xfrm>
            <a:prstGeom prst="rect">
              <a:avLst/>
            </a:prstGeom>
          </p:spPr>
        </p:pic>
      </p:grpSp>
      <p:sp>
        <p:nvSpPr>
          <p:cNvPr id="25" name="object 25"/>
          <p:cNvSpPr txBox="1">
            <a:spLocks noGrp="1"/>
          </p:cNvSpPr>
          <p:nvPr>
            <p:ph type="title"/>
          </p:nvPr>
        </p:nvSpPr>
        <p:spPr>
          <a:prstGeom prst="rect">
            <a:avLst/>
          </a:prstGeom>
        </p:spPr>
        <p:txBody>
          <a:bodyPr vert="horz" wrap="square" lIns="0" tIns="15875" rIns="0" bIns="0" rtlCol="0">
            <a:spAutoFit/>
          </a:bodyPr>
          <a:lstStyle/>
          <a:p>
            <a:pPr marL="2927985">
              <a:lnSpc>
                <a:spcPct val="100000"/>
              </a:lnSpc>
              <a:spcBef>
                <a:spcPts val="125"/>
              </a:spcBef>
            </a:pPr>
            <a:r>
              <a:rPr sz="2950" b="0" spc="260" dirty="0">
                <a:latin typeface="Trebuchet MS"/>
                <a:cs typeface="Trebuchet MS"/>
              </a:rPr>
              <a:t>MEET</a:t>
            </a:r>
            <a:r>
              <a:rPr sz="2950" b="0" spc="180" dirty="0">
                <a:latin typeface="Trebuchet MS"/>
                <a:cs typeface="Trebuchet MS"/>
              </a:rPr>
              <a:t> </a:t>
            </a:r>
            <a:r>
              <a:rPr sz="2950" b="0" spc="280" dirty="0">
                <a:latin typeface="Trebuchet MS"/>
                <a:cs typeface="Trebuchet MS"/>
              </a:rPr>
              <a:t>THE</a:t>
            </a:r>
            <a:r>
              <a:rPr sz="2950" b="0" spc="220" dirty="0">
                <a:latin typeface="Trebuchet MS"/>
                <a:cs typeface="Trebuchet MS"/>
              </a:rPr>
              <a:t> </a:t>
            </a:r>
            <a:r>
              <a:rPr sz="2950" b="0" spc="320" dirty="0">
                <a:latin typeface="Trebuchet MS"/>
                <a:cs typeface="Trebuchet MS"/>
              </a:rPr>
              <a:t>TEAM</a:t>
            </a:r>
            <a:endParaRPr sz="2950">
              <a:latin typeface="Trebuchet MS"/>
              <a:cs typeface="Trebuchet MS"/>
            </a:endParaRPr>
          </a:p>
        </p:txBody>
      </p:sp>
      <p:pic>
        <p:nvPicPr>
          <p:cNvPr id="26" name="object 26"/>
          <p:cNvPicPr/>
          <p:nvPr/>
        </p:nvPicPr>
        <p:blipFill>
          <a:blip r:embed="rId3" cstate="print"/>
          <a:stretch>
            <a:fillRect/>
          </a:stretch>
        </p:blipFill>
        <p:spPr>
          <a:xfrm>
            <a:off x="0" y="1117091"/>
            <a:ext cx="2668524" cy="2247900"/>
          </a:xfrm>
          <a:prstGeom prst="rect">
            <a:avLst/>
          </a:prstGeom>
        </p:spPr>
      </p:pic>
      <p:sp>
        <p:nvSpPr>
          <p:cNvPr id="27" name="object 27"/>
          <p:cNvSpPr txBox="1"/>
          <p:nvPr/>
        </p:nvSpPr>
        <p:spPr>
          <a:xfrm>
            <a:off x="4217953" y="2555275"/>
            <a:ext cx="2933700" cy="294311"/>
          </a:xfrm>
          <a:prstGeom prst="rect">
            <a:avLst/>
          </a:prstGeom>
        </p:spPr>
        <p:txBody>
          <a:bodyPr vert="horz" wrap="square" lIns="0" tIns="17145" rIns="0" bIns="0" rtlCol="0">
            <a:spAutoFit/>
          </a:bodyPr>
          <a:lstStyle/>
          <a:p>
            <a:pPr marL="12700">
              <a:lnSpc>
                <a:spcPct val="100000"/>
              </a:lnSpc>
              <a:spcBef>
                <a:spcPts val="135"/>
              </a:spcBef>
              <a:tabLst>
                <a:tab pos="314325" algn="l"/>
              </a:tabLst>
            </a:pPr>
            <a:r>
              <a:rPr lang="en-IN" dirty="0">
                <a:solidFill>
                  <a:srgbClr val="231F1F"/>
                </a:solidFill>
                <a:latin typeface="Lucida Sans Unicode"/>
                <a:cs typeface="Lucida Sans Unicode"/>
              </a:rPr>
              <a:t> Mr. Darshan Pathak</a:t>
            </a:r>
            <a:endParaRPr dirty="0">
              <a:latin typeface="Lucida Sans Unicode"/>
              <a:cs typeface="Lucida Sans Unicode"/>
            </a:endParaRPr>
          </a:p>
        </p:txBody>
      </p:sp>
      <p:sp>
        <p:nvSpPr>
          <p:cNvPr id="64" name="object 16">
            <a:extLst>
              <a:ext uri="{FF2B5EF4-FFF2-40B4-BE49-F238E27FC236}">
                <a16:creationId xmlns:a16="http://schemas.microsoft.com/office/drawing/2014/main" id="{34002A27-E332-5340-1F6B-616DF666C8C9}"/>
              </a:ext>
            </a:extLst>
          </p:cNvPr>
          <p:cNvSpPr/>
          <p:nvPr/>
        </p:nvSpPr>
        <p:spPr>
          <a:xfrm>
            <a:off x="3753458" y="1855574"/>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grpSp>
        <p:nvGrpSpPr>
          <p:cNvPr id="65" name="object 38">
            <a:extLst>
              <a:ext uri="{FF2B5EF4-FFF2-40B4-BE49-F238E27FC236}">
                <a16:creationId xmlns:a16="http://schemas.microsoft.com/office/drawing/2014/main" id="{204FB58C-E173-953B-A0DA-6C64729EA0F9}"/>
              </a:ext>
            </a:extLst>
          </p:cNvPr>
          <p:cNvGrpSpPr/>
          <p:nvPr/>
        </p:nvGrpSpPr>
        <p:grpSpPr>
          <a:xfrm>
            <a:off x="3220180" y="1796952"/>
            <a:ext cx="836930" cy="531822"/>
            <a:chOff x="3249866" y="2373566"/>
            <a:chExt cx="836930" cy="574675"/>
          </a:xfrm>
        </p:grpSpPr>
        <p:sp>
          <p:nvSpPr>
            <p:cNvPr id="66" name="object 39">
              <a:extLst>
                <a:ext uri="{FF2B5EF4-FFF2-40B4-BE49-F238E27FC236}">
                  <a16:creationId xmlns:a16="http://schemas.microsoft.com/office/drawing/2014/main" id="{C83C5709-DA4B-E571-2EA6-DC31656E5271}"/>
                </a:ext>
              </a:extLst>
            </p:cNvPr>
            <p:cNvSpPr/>
            <p:nvPr/>
          </p:nvSpPr>
          <p:spPr>
            <a:xfrm>
              <a:off x="3255264" y="2378963"/>
              <a:ext cx="826135" cy="563880"/>
            </a:xfrm>
            <a:custGeom>
              <a:avLst/>
              <a:gdLst/>
              <a:ahLst/>
              <a:cxnLst/>
              <a:rect l="l" t="t" r="r" b="b"/>
              <a:pathLst>
                <a:path w="826135" h="563880">
                  <a:moveTo>
                    <a:pt x="413004" y="563879"/>
                  </a:moveTo>
                  <a:lnTo>
                    <a:pt x="357176" y="561330"/>
                  </a:lnTo>
                  <a:lnTo>
                    <a:pt x="303565" y="553896"/>
                  </a:lnTo>
                  <a:lnTo>
                    <a:pt x="252674" y="541901"/>
                  </a:lnTo>
                  <a:lnTo>
                    <a:pt x="205006" y="525667"/>
                  </a:lnTo>
                  <a:lnTo>
                    <a:pt x="161063" y="505517"/>
                  </a:lnTo>
                  <a:lnTo>
                    <a:pt x="121348" y="481774"/>
                  </a:lnTo>
                  <a:lnTo>
                    <a:pt x="86364" y="454761"/>
                  </a:lnTo>
                  <a:lnTo>
                    <a:pt x="56613" y="424800"/>
                  </a:lnTo>
                  <a:lnTo>
                    <a:pt x="32599" y="392215"/>
                  </a:lnTo>
                  <a:lnTo>
                    <a:pt x="14823" y="357328"/>
                  </a:lnTo>
                  <a:lnTo>
                    <a:pt x="3789" y="320462"/>
                  </a:lnTo>
                  <a:lnTo>
                    <a:pt x="0" y="281939"/>
                  </a:lnTo>
                  <a:lnTo>
                    <a:pt x="3789" y="243737"/>
                  </a:lnTo>
                  <a:lnTo>
                    <a:pt x="14823" y="207080"/>
                  </a:lnTo>
                  <a:lnTo>
                    <a:pt x="32599" y="172307"/>
                  </a:lnTo>
                  <a:lnTo>
                    <a:pt x="56613" y="139756"/>
                  </a:lnTo>
                  <a:lnTo>
                    <a:pt x="86364" y="109766"/>
                  </a:lnTo>
                  <a:lnTo>
                    <a:pt x="121348" y="82676"/>
                  </a:lnTo>
                  <a:lnTo>
                    <a:pt x="161063" y="58825"/>
                  </a:lnTo>
                  <a:lnTo>
                    <a:pt x="205006" y="38551"/>
                  </a:lnTo>
                  <a:lnTo>
                    <a:pt x="252674" y="22193"/>
                  </a:lnTo>
                  <a:lnTo>
                    <a:pt x="303565" y="10089"/>
                  </a:lnTo>
                  <a:lnTo>
                    <a:pt x="357176" y="2578"/>
                  </a:lnTo>
                  <a:lnTo>
                    <a:pt x="413004" y="0"/>
                  </a:lnTo>
                  <a:lnTo>
                    <a:pt x="469152" y="2578"/>
                  </a:lnTo>
                  <a:lnTo>
                    <a:pt x="522971" y="10089"/>
                  </a:lnTo>
                  <a:lnTo>
                    <a:pt x="573976" y="22193"/>
                  </a:lnTo>
                  <a:lnTo>
                    <a:pt x="621679" y="38551"/>
                  </a:lnTo>
                  <a:lnTo>
                    <a:pt x="665592" y="58825"/>
                  </a:lnTo>
                  <a:lnTo>
                    <a:pt x="705231" y="82676"/>
                  </a:lnTo>
                  <a:lnTo>
                    <a:pt x="740106" y="109766"/>
                  </a:lnTo>
                  <a:lnTo>
                    <a:pt x="769732" y="139756"/>
                  </a:lnTo>
                  <a:lnTo>
                    <a:pt x="793623" y="172307"/>
                  </a:lnTo>
                  <a:lnTo>
                    <a:pt x="811290" y="207080"/>
                  </a:lnTo>
                  <a:lnTo>
                    <a:pt x="822247" y="243737"/>
                  </a:lnTo>
                  <a:lnTo>
                    <a:pt x="826008" y="281939"/>
                  </a:lnTo>
                  <a:lnTo>
                    <a:pt x="822247" y="320462"/>
                  </a:lnTo>
                  <a:lnTo>
                    <a:pt x="811290" y="357328"/>
                  </a:lnTo>
                  <a:lnTo>
                    <a:pt x="793623" y="392215"/>
                  </a:lnTo>
                  <a:lnTo>
                    <a:pt x="769732" y="424800"/>
                  </a:lnTo>
                  <a:lnTo>
                    <a:pt x="740106" y="454761"/>
                  </a:lnTo>
                  <a:lnTo>
                    <a:pt x="705231" y="481774"/>
                  </a:lnTo>
                  <a:lnTo>
                    <a:pt x="665592" y="505517"/>
                  </a:lnTo>
                  <a:lnTo>
                    <a:pt x="621679" y="525667"/>
                  </a:lnTo>
                  <a:lnTo>
                    <a:pt x="573976" y="541901"/>
                  </a:lnTo>
                  <a:lnTo>
                    <a:pt x="522971" y="553896"/>
                  </a:lnTo>
                  <a:lnTo>
                    <a:pt x="469152" y="561330"/>
                  </a:lnTo>
                  <a:lnTo>
                    <a:pt x="413004" y="563879"/>
                  </a:lnTo>
                  <a:close/>
                </a:path>
              </a:pathLst>
            </a:custGeom>
            <a:solidFill>
              <a:srgbClr val="4472C3"/>
            </a:solidFill>
          </p:spPr>
          <p:txBody>
            <a:bodyPr wrap="square" lIns="0" tIns="0" rIns="0" bIns="0" rtlCol="0"/>
            <a:lstStyle/>
            <a:p>
              <a:endParaRPr/>
            </a:p>
          </p:txBody>
        </p:sp>
        <p:sp>
          <p:nvSpPr>
            <p:cNvPr id="67" name="object 40">
              <a:extLst>
                <a:ext uri="{FF2B5EF4-FFF2-40B4-BE49-F238E27FC236}">
                  <a16:creationId xmlns:a16="http://schemas.microsoft.com/office/drawing/2014/main" id="{8A78F2A6-0B06-0EF8-8A1A-CBD40AC98E59}"/>
                </a:ext>
              </a:extLst>
            </p:cNvPr>
            <p:cNvSpPr/>
            <p:nvPr/>
          </p:nvSpPr>
          <p:spPr>
            <a:xfrm>
              <a:off x="3255264" y="2378963"/>
              <a:ext cx="826135" cy="563880"/>
            </a:xfrm>
            <a:custGeom>
              <a:avLst/>
              <a:gdLst/>
              <a:ahLst/>
              <a:cxnLst/>
              <a:rect l="l" t="t" r="r" b="b"/>
              <a:pathLst>
                <a:path w="826135" h="563880">
                  <a:moveTo>
                    <a:pt x="0" y="281939"/>
                  </a:moveTo>
                  <a:lnTo>
                    <a:pt x="3789" y="243737"/>
                  </a:lnTo>
                  <a:lnTo>
                    <a:pt x="14823" y="207080"/>
                  </a:lnTo>
                  <a:lnTo>
                    <a:pt x="32599" y="172307"/>
                  </a:lnTo>
                  <a:lnTo>
                    <a:pt x="56613" y="139756"/>
                  </a:lnTo>
                  <a:lnTo>
                    <a:pt x="86364" y="109766"/>
                  </a:lnTo>
                  <a:lnTo>
                    <a:pt x="121348" y="82676"/>
                  </a:lnTo>
                  <a:lnTo>
                    <a:pt x="161063" y="58825"/>
                  </a:lnTo>
                  <a:lnTo>
                    <a:pt x="205006" y="38551"/>
                  </a:lnTo>
                  <a:lnTo>
                    <a:pt x="252674" y="22193"/>
                  </a:lnTo>
                  <a:lnTo>
                    <a:pt x="303565" y="10089"/>
                  </a:lnTo>
                  <a:lnTo>
                    <a:pt x="357176" y="2578"/>
                  </a:lnTo>
                  <a:lnTo>
                    <a:pt x="413004" y="0"/>
                  </a:lnTo>
                  <a:lnTo>
                    <a:pt x="469152" y="2578"/>
                  </a:lnTo>
                  <a:lnTo>
                    <a:pt x="522971" y="10089"/>
                  </a:lnTo>
                  <a:lnTo>
                    <a:pt x="573976" y="22193"/>
                  </a:lnTo>
                  <a:lnTo>
                    <a:pt x="621679" y="38551"/>
                  </a:lnTo>
                  <a:lnTo>
                    <a:pt x="665592" y="58825"/>
                  </a:lnTo>
                  <a:lnTo>
                    <a:pt x="705231" y="82676"/>
                  </a:lnTo>
                  <a:lnTo>
                    <a:pt x="740106" y="109766"/>
                  </a:lnTo>
                  <a:lnTo>
                    <a:pt x="769732" y="139756"/>
                  </a:lnTo>
                  <a:lnTo>
                    <a:pt x="793623" y="172307"/>
                  </a:lnTo>
                  <a:lnTo>
                    <a:pt x="811290" y="207080"/>
                  </a:lnTo>
                  <a:lnTo>
                    <a:pt x="822247" y="243737"/>
                  </a:lnTo>
                  <a:lnTo>
                    <a:pt x="826008" y="281939"/>
                  </a:lnTo>
                  <a:lnTo>
                    <a:pt x="822247" y="320462"/>
                  </a:lnTo>
                  <a:lnTo>
                    <a:pt x="811290" y="357328"/>
                  </a:lnTo>
                  <a:lnTo>
                    <a:pt x="793623" y="392215"/>
                  </a:lnTo>
                  <a:lnTo>
                    <a:pt x="769732" y="424800"/>
                  </a:lnTo>
                  <a:lnTo>
                    <a:pt x="740106" y="454761"/>
                  </a:lnTo>
                  <a:lnTo>
                    <a:pt x="705231" y="481774"/>
                  </a:lnTo>
                  <a:lnTo>
                    <a:pt x="665592" y="505517"/>
                  </a:lnTo>
                  <a:lnTo>
                    <a:pt x="621679" y="525667"/>
                  </a:lnTo>
                  <a:lnTo>
                    <a:pt x="573976" y="541901"/>
                  </a:lnTo>
                  <a:lnTo>
                    <a:pt x="522971" y="553896"/>
                  </a:lnTo>
                  <a:lnTo>
                    <a:pt x="469152" y="561330"/>
                  </a:lnTo>
                  <a:lnTo>
                    <a:pt x="413004" y="563879"/>
                  </a:lnTo>
                  <a:lnTo>
                    <a:pt x="357176" y="561330"/>
                  </a:lnTo>
                  <a:lnTo>
                    <a:pt x="303565" y="553896"/>
                  </a:lnTo>
                  <a:lnTo>
                    <a:pt x="252674" y="541901"/>
                  </a:lnTo>
                  <a:lnTo>
                    <a:pt x="205006" y="525667"/>
                  </a:lnTo>
                  <a:lnTo>
                    <a:pt x="161063" y="505517"/>
                  </a:lnTo>
                  <a:lnTo>
                    <a:pt x="121348" y="481774"/>
                  </a:lnTo>
                  <a:lnTo>
                    <a:pt x="86364" y="454761"/>
                  </a:lnTo>
                  <a:lnTo>
                    <a:pt x="56613" y="424800"/>
                  </a:lnTo>
                  <a:lnTo>
                    <a:pt x="32599" y="392215"/>
                  </a:lnTo>
                  <a:lnTo>
                    <a:pt x="14823" y="357328"/>
                  </a:lnTo>
                  <a:lnTo>
                    <a:pt x="3789" y="320462"/>
                  </a:lnTo>
                  <a:lnTo>
                    <a:pt x="0" y="281939"/>
                  </a:lnTo>
                </a:path>
              </a:pathLst>
            </a:custGeom>
            <a:ln w="10668">
              <a:solidFill>
                <a:srgbClr val="162B50"/>
              </a:solidFill>
            </a:ln>
          </p:spPr>
          <p:txBody>
            <a:bodyPr wrap="square" lIns="0" tIns="0" rIns="0" bIns="0" rtlCol="0"/>
            <a:lstStyle/>
            <a:p>
              <a:endParaRPr/>
            </a:p>
          </p:txBody>
        </p:sp>
      </p:grpSp>
      <p:sp>
        <p:nvSpPr>
          <p:cNvPr id="73" name="object 16">
            <a:extLst>
              <a:ext uri="{FF2B5EF4-FFF2-40B4-BE49-F238E27FC236}">
                <a16:creationId xmlns:a16="http://schemas.microsoft.com/office/drawing/2014/main" id="{EC6FD233-7E69-451E-6F58-85EE5541300A}"/>
              </a:ext>
            </a:extLst>
          </p:cNvPr>
          <p:cNvSpPr/>
          <p:nvPr/>
        </p:nvSpPr>
        <p:spPr>
          <a:xfrm>
            <a:off x="3875234" y="3203137"/>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sp>
        <p:nvSpPr>
          <p:cNvPr id="74" name="object 16">
            <a:extLst>
              <a:ext uri="{FF2B5EF4-FFF2-40B4-BE49-F238E27FC236}">
                <a16:creationId xmlns:a16="http://schemas.microsoft.com/office/drawing/2014/main" id="{6B098170-6459-B136-CD1A-F2534A5E1DE9}"/>
              </a:ext>
            </a:extLst>
          </p:cNvPr>
          <p:cNvSpPr/>
          <p:nvPr/>
        </p:nvSpPr>
        <p:spPr>
          <a:xfrm>
            <a:off x="3886809" y="3953511"/>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sp>
        <p:nvSpPr>
          <p:cNvPr id="75" name="object 16">
            <a:extLst>
              <a:ext uri="{FF2B5EF4-FFF2-40B4-BE49-F238E27FC236}">
                <a16:creationId xmlns:a16="http://schemas.microsoft.com/office/drawing/2014/main" id="{C5E7214B-2CB7-10F1-B5BC-3F0FC88B77E9}"/>
              </a:ext>
            </a:extLst>
          </p:cNvPr>
          <p:cNvSpPr/>
          <p:nvPr/>
        </p:nvSpPr>
        <p:spPr>
          <a:xfrm>
            <a:off x="3911591" y="5644579"/>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sp>
        <p:nvSpPr>
          <p:cNvPr id="76" name="object 16">
            <a:extLst>
              <a:ext uri="{FF2B5EF4-FFF2-40B4-BE49-F238E27FC236}">
                <a16:creationId xmlns:a16="http://schemas.microsoft.com/office/drawing/2014/main" id="{5AB63E27-B2F4-A774-E412-04FB4BA1F6A1}"/>
              </a:ext>
            </a:extLst>
          </p:cNvPr>
          <p:cNvSpPr/>
          <p:nvPr/>
        </p:nvSpPr>
        <p:spPr>
          <a:xfrm>
            <a:off x="3968253" y="4758943"/>
            <a:ext cx="4036060" cy="441959"/>
          </a:xfrm>
          <a:custGeom>
            <a:avLst/>
            <a:gdLst/>
            <a:ahLst/>
            <a:cxnLst/>
            <a:rect l="l" t="t" r="r" b="b"/>
            <a:pathLst>
              <a:path w="4036059" h="441960">
                <a:moveTo>
                  <a:pt x="3386327" y="441960"/>
                </a:moveTo>
                <a:lnTo>
                  <a:pt x="649224" y="441960"/>
                </a:lnTo>
                <a:lnTo>
                  <a:pt x="582913" y="440817"/>
                </a:lnTo>
                <a:lnTo>
                  <a:pt x="518502" y="437465"/>
                </a:lnTo>
                <a:lnTo>
                  <a:pt x="456319" y="432014"/>
                </a:lnTo>
                <a:lnTo>
                  <a:pt x="396692" y="424576"/>
                </a:lnTo>
                <a:lnTo>
                  <a:pt x="339949" y="415263"/>
                </a:lnTo>
                <a:lnTo>
                  <a:pt x="286419" y="404187"/>
                </a:lnTo>
                <a:lnTo>
                  <a:pt x="236430" y="391458"/>
                </a:lnTo>
                <a:lnTo>
                  <a:pt x="190309" y="377190"/>
                </a:lnTo>
                <a:lnTo>
                  <a:pt x="148385" y="361492"/>
                </a:lnTo>
                <a:lnTo>
                  <a:pt x="110987" y="344477"/>
                </a:lnTo>
                <a:lnTo>
                  <a:pt x="51077" y="306943"/>
                </a:lnTo>
                <a:lnTo>
                  <a:pt x="13207" y="265479"/>
                </a:lnTo>
                <a:lnTo>
                  <a:pt x="0" y="220980"/>
                </a:lnTo>
                <a:lnTo>
                  <a:pt x="3356" y="198406"/>
                </a:lnTo>
                <a:lnTo>
                  <a:pt x="29223" y="155313"/>
                </a:lnTo>
                <a:lnTo>
                  <a:pt x="78441" y="115702"/>
                </a:lnTo>
                <a:lnTo>
                  <a:pt x="148385" y="80467"/>
                </a:lnTo>
                <a:lnTo>
                  <a:pt x="190309" y="64770"/>
                </a:lnTo>
                <a:lnTo>
                  <a:pt x="236430" y="50501"/>
                </a:lnTo>
                <a:lnTo>
                  <a:pt x="286419" y="37772"/>
                </a:lnTo>
                <a:lnTo>
                  <a:pt x="339949" y="26696"/>
                </a:lnTo>
                <a:lnTo>
                  <a:pt x="396692" y="17383"/>
                </a:lnTo>
                <a:lnTo>
                  <a:pt x="456319" y="9945"/>
                </a:lnTo>
                <a:lnTo>
                  <a:pt x="518502" y="4494"/>
                </a:lnTo>
                <a:lnTo>
                  <a:pt x="582913" y="1142"/>
                </a:lnTo>
                <a:lnTo>
                  <a:pt x="649224" y="0"/>
                </a:lnTo>
                <a:lnTo>
                  <a:pt x="3386327" y="0"/>
                </a:lnTo>
                <a:lnTo>
                  <a:pt x="3452638" y="1142"/>
                </a:lnTo>
                <a:lnTo>
                  <a:pt x="3517049" y="4494"/>
                </a:lnTo>
                <a:lnTo>
                  <a:pt x="3579232" y="9945"/>
                </a:lnTo>
                <a:lnTo>
                  <a:pt x="3638859" y="17383"/>
                </a:lnTo>
                <a:lnTo>
                  <a:pt x="3695602" y="26696"/>
                </a:lnTo>
                <a:lnTo>
                  <a:pt x="3749132" y="37772"/>
                </a:lnTo>
                <a:lnTo>
                  <a:pt x="3799121" y="50501"/>
                </a:lnTo>
                <a:lnTo>
                  <a:pt x="3845242" y="64770"/>
                </a:lnTo>
                <a:lnTo>
                  <a:pt x="3887166" y="80467"/>
                </a:lnTo>
                <a:lnTo>
                  <a:pt x="3924564" y="97482"/>
                </a:lnTo>
                <a:lnTo>
                  <a:pt x="3984474" y="135016"/>
                </a:lnTo>
                <a:lnTo>
                  <a:pt x="4022344" y="176480"/>
                </a:lnTo>
                <a:lnTo>
                  <a:pt x="4035551" y="220980"/>
                </a:lnTo>
                <a:lnTo>
                  <a:pt x="4032195" y="243553"/>
                </a:lnTo>
                <a:lnTo>
                  <a:pt x="4006328" y="286646"/>
                </a:lnTo>
                <a:lnTo>
                  <a:pt x="3957110" y="326257"/>
                </a:lnTo>
                <a:lnTo>
                  <a:pt x="3887166" y="361492"/>
                </a:lnTo>
                <a:lnTo>
                  <a:pt x="3845242" y="377190"/>
                </a:lnTo>
                <a:lnTo>
                  <a:pt x="3799121" y="391458"/>
                </a:lnTo>
                <a:lnTo>
                  <a:pt x="3749132" y="404187"/>
                </a:lnTo>
                <a:lnTo>
                  <a:pt x="3695602" y="415263"/>
                </a:lnTo>
                <a:lnTo>
                  <a:pt x="3638859" y="424576"/>
                </a:lnTo>
                <a:lnTo>
                  <a:pt x="3579232" y="432014"/>
                </a:lnTo>
                <a:lnTo>
                  <a:pt x="3517049" y="437465"/>
                </a:lnTo>
                <a:lnTo>
                  <a:pt x="3452638" y="440817"/>
                </a:lnTo>
                <a:lnTo>
                  <a:pt x="3386327" y="441960"/>
                </a:lnTo>
                <a:close/>
              </a:path>
            </a:pathLst>
          </a:custGeom>
          <a:solidFill>
            <a:srgbClr val="4472C3"/>
          </a:solidFill>
        </p:spPr>
        <p:txBody>
          <a:bodyPr wrap="square" lIns="0" tIns="0" rIns="0" bIns="0" rtlCol="0"/>
          <a:lstStyle/>
          <a:p>
            <a:endParaRPr/>
          </a:p>
        </p:txBody>
      </p:sp>
      <p:grpSp>
        <p:nvGrpSpPr>
          <p:cNvPr id="77" name="object 50">
            <a:extLst>
              <a:ext uri="{FF2B5EF4-FFF2-40B4-BE49-F238E27FC236}">
                <a16:creationId xmlns:a16="http://schemas.microsoft.com/office/drawing/2014/main" id="{0D8934D0-4A7A-AF58-CE4A-A94BEB406394}"/>
              </a:ext>
            </a:extLst>
          </p:cNvPr>
          <p:cNvGrpSpPr/>
          <p:nvPr/>
        </p:nvGrpSpPr>
        <p:grpSpPr>
          <a:xfrm>
            <a:off x="3409885" y="5555608"/>
            <a:ext cx="835660" cy="574675"/>
            <a:chOff x="3409886" y="4568126"/>
            <a:chExt cx="835660" cy="574675"/>
          </a:xfrm>
        </p:grpSpPr>
        <p:sp>
          <p:nvSpPr>
            <p:cNvPr id="78" name="object 51">
              <a:extLst>
                <a:ext uri="{FF2B5EF4-FFF2-40B4-BE49-F238E27FC236}">
                  <a16:creationId xmlns:a16="http://schemas.microsoft.com/office/drawing/2014/main" id="{1E1DF358-7FB4-D08E-CB4C-6426B962A92A}"/>
                </a:ext>
              </a:extLst>
            </p:cNvPr>
            <p:cNvSpPr/>
            <p:nvPr/>
          </p:nvSpPr>
          <p:spPr>
            <a:xfrm>
              <a:off x="3415283" y="4573524"/>
              <a:ext cx="824865" cy="563880"/>
            </a:xfrm>
            <a:custGeom>
              <a:avLst/>
              <a:gdLst/>
              <a:ahLst/>
              <a:cxnLst/>
              <a:rect l="l" t="t" r="r" b="b"/>
              <a:pathLst>
                <a:path w="824864" h="563879">
                  <a:moveTo>
                    <a:pt x="411480" y="563879"/>
                  </a:move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close/>
                </a:path>
              </a:pathLst>
            </a:custGeom>
            <a:solidFill>
              <a:srgbClr val="4472C3"/>
            </a:solidFill>
          </p:spPr>
          <p:txBody>
            <a:bodyPr wrap="square" lIns="0" tIns="0" rIns="0" bIns="0" rtlCol="0"/>
            <a:lstStyle/>
            <a:p>
              <a:endParaRPr/>
            </a:p>
          </p:txBody>
        </p:sp>
        <p:sp>
          <p:nvSpPr>
            <p:cNvPr id="79" name="object 52">
              <a:extLst>
                <a:ext uri="{FF2B5EF4-FFF2-40B4-BE49-F238E27FC236}">
                  <a16:creationId xmlns:a16="http://schemas.microsoft.com/office/drawing/2014/main" id="{4E8C702D-A6AB-E563-C009-556E31C584A1}"/>
                </a:ext>
              </a:extLst>
            </p:cNvPr>
            <p:cNvSpPr/>
            <p:nvPr/>
          </p:nvSpPr>
          <p:spPr>
            <a:xfrm>
              <a:off x="3415283" y="4573524"/>
              <a:ext cx="824865" cy="563880"/>
            </a:xfrm>
            <a:custGeom>
              <a:avLst/>
              <a:gdLst/>
              <a:ahLst/>
              <a:cxnLst/>
              <a:rect l="l" t="t" r="r" b="b"/>
              <a:pathLst>
                <a:path w="824864" h="563879">
                  <a:moveTo>
                    <a:pt x="0" y="281939"/>
                  </a:move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path>
              </a:pathLst>
            </a:custGeom>
            <a:ln w="10668">
              <a:solidFill>
                <a:srgbClr val="162B50"/>
              </a:solidFill>
            </a:ln>
          </p:spPr>
          <p:txBody>
            <a:bodyPr wrap="square" lIns="0" tIns="0" rIns="0" bIns="0" rtlCol="0"/>
            <a:lstStyle/>
            <a:p>
              <a:endParaRPr/>
            </a:p>
          </p:txBody>
        </p:sp>
      </p:grpSp>
      <p:grpSp>
        <p:nvGrpSpPr>
          <p:cNvPr id="80" name="object 50">
            <a:extLst>
              <a:ext uri="{FF2B5EF4-FFF2-40B4-BE49-F238E27FC236}">
                <a16:creationId xmlns:a16="http://schemas.microsoft.com/office/drawing/2014/main" id="{1C1B3E5C-BCE8-C7D3-65C7-D749E715F3AF}"/>
              </a:ext>
            </a:extLst>
          </p:cNvPr>
          <p:cNvGrpSpPr/>
          <p:nvPr/>
        </p:nvGrpSpPr>
        <p:grpSpPr>
          <a:xfrm>
            <a:off x="3361031" y="3877093"/>
            <a:ext cx="835660" cy="574675"/>
            <a:chOff x="3409886" y="4568126"/>
            <a:chExt cx="835660" cy="574675"/>
          </a:xfrm>
        </p:grpSpPr>
        <p:sp>
          <p:nvSpPr>
            <p:cNvPr id="81" name="object 51">
              <a:extLst>
                <a:ext uri="{FF2B5EF4-FFF2-40B4-BE49-F238E27FC236}">
                  <a16:creationId xmlns:a16="http://schemas.microsoft.com/office/drawing/2014/main" id="{4CC22AC7-0866-6241-5C44-B8240E8AFBD4}"/>
                </a:ext>
              </a:extLst>
            </p:cNvPr>
            <p:cNvSpPr/>
            <p:nvPr/>
          </p:nvSpPr>
          <p:spPr>
            <a:xfrm>
              <a:off x="3415283" y="4573524"/>
              <a:ext cx="824865" cy="563880"/>
            </a:xfrm>
            <a:custGeom>
              <a:avLst/>
              <a:gdLst/>
              <a:ahLst/>
              <a:cxnLst/>
              <a:rect l="l" t="t" r="r" b="b"/>
              <a:pathLst>
                <a:path w="824864" h="563879">
                  <a:moveTo>
                    <a:pt x="411480" y="563879"/>
                  </a:move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close/>
                </a:path>
              </a:pathLst>
            </a:custGeom>
            <a:solidFill>
              <a:srgbClr val="4472C3"/>
            </a:solidFill>
          </p:spPr>
          <p:txBody>
            <a:bodyPr wrap="square" lIns="0" tIns="0" rIns="0" bIns="0" rtlCol="0"/>
            <a:lstStyle/>
            <a:p>
              <a:endParaRPr dirty="0"/>
            </a:p>
          </p:txBody>
        </p:sp>
        <p:sp>
          <p:nvSpPr>
            <p:cNvPr id="82" name="object 52">
              <a:extLst>
                <a:ext uri="{FF2B5EF4-FFF2-40B4-BE49-F238E27FC236}">
                  <a16:creationId xmlns:a16="http://schemas.microsoft.com/office/drawing/2014/main" id="{3112A4E0-269F-15F6-9A03-71D662A68028}"/>
                </a:ext>
              </a:extLst>
            </p:cNvPr>
            <p:cNvSpPr/>
            <p:nvPr/>
          </p:nvSpPr>
          <p:spPr>
            <a:xfrm>
              <a:off x="3415283" y="4573524"/>
              <a:ext cx="824865" cy="563880"/>
            </a:xfrm>
            <a:custGeom>
              <a:avLst/>
              <a:gdLst/>
              <a:ahLst/>
              <a:cxnLst/>
              <a:rect l="l" t="t" r="r" b="b"/>
              <a:pathLst>
                <a:path w="824864" h="563879">
                  <a:moveTo>
                    <a:pt x="0" y="281939"/>
                  </a:move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path>
              </a:pathLst>
            </a:custGeom>
            <a:ln w="10668">
              <a:solidFill>
                <a:srgbClr val="162B50"/>
              </a:solidFill>
            </a:ln>
          </p:spPr>
          <p:txBody>
            <a:bodyPr wrap="square" lIns="0" tIns="0" rIns="0" bIns="0" rtlCol="0"/>
            <a:lstStyle/>
            <a:p>
              <a:endParaRPr/>
            </a:p>
          </p:txBody>
        </p:sp>
      </p:grpSp>
      <p:grpSp>
        <p:nvGrpSpPr>
          <p:cNvPr id="83" name="object 50">
            <a:extLst>
              <a:ext uri="{FF2B5EF4-FFF2-40B4-BE49-F238E27FC236}">
                <a16:creationId xmlns:a16="http://schemas.microsoft.com/office/drawing/2014/main" id="{46F3BE91-2CC7-1419-EE46-593B9F0E1C40}"/>
              </a:ext>
            </a:extLst>
          </p:cNvPr>
          <p:cNvGrpSpPr/>
          <p:nvPr/>
        </p:nvGrpSpPr>
        <p:grpSpPr>
          <a:xfrm>
            <a:off x="3400201" y="4672640"/>
            <a:ext cx="835660" cy="574675"/>
            <a:chOff x="3409886" y="4568126"/>
            <a:chExt cx="835660" cy="574675"/>
          </a:xfrm>
        </p:grpSpPr>
        <p:sp>
          <p:nvSpPr>
            <p:cNvPr id="84" name="object 51">
              <a:extLst>
                <a:ext uri="{FF2B5EF4-FFF2-40B4-BE49-F238E27FC236}">
                  <a16:creationId xmlns:a16="http://schemas.microsoft.com/office/drawing/2014/main" id="{D1DEE222-EB31-87D5-3EE5-6CA94DB3D47E}"/>
                </a:ext>
              </a:extLst>
            </p:cNvPr>
            <p:cNvSpPr/>
            <p:nvPr/>
          </p:nvSpPr>
          <p:spPr>
            <a:xfrm>
              <a:off x="3415283" y="4573524"/>
              <a:ext cx="824865" cy="563880"/>
            </a:xfrm>
            <a:custGeom>
              <a:avLst/>
              <a:gdLst/>
              <a:ahLst/>
              <a:cxnLst/>
              <a:rect l="l" t="t" r="r" b="b"/>
              <a:pathLst>
                <a:path w="824864" h="563879">
                  <a:moveTo>
                    <a:pt x="411480" y="563879"/>
                  </a:move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close/>
                </a:path>
              </a:pathLst>
            </a:custGeom>
            <a:solidFill>
              <a:srgbClr val="4472C3"/>
            </a:solidFill>
          </p:spPr>
          <p:txBody>
            <a:bodyPr wrap="square" lIns="0" tIns="0" rIns="0" bIns="0" rtlCol="0"/>
            <a:lstStyle/>
            <a:p>
              <a:endParaRPr/>
            </a:p>
          </p:txBody>
        </p:sp>
        <p:sp>
          <p:nvSpPr>
            <p:cNvPr id="85" name="object 52">
              <a:extLst>
                <a:ext uri="{FF2B5EF4-FFF2-40B4-BE49-F238E27FC236}">
                  <a16:creationId xmlns:a16="http://schemas.microsoft.com/office/drawing/2014/main" id="{097DB458-A3D2-FACE-1069-D503351B20BB}"/>
                </a:ext>
              </a:extLst>
            </p:cNvPr>
            <p:cNvSpPr/>
            <p:nvPr/>
          </p:nvSpPr>
          <p:spPr>
            <a:xfrm>
              <a:off x="3415283" y="4573524"/>
              <a:ext cx="824865" cy="563880"/>
            </a:xfrm>
            <a:custGeom>
              <a:avLst/>
              <a:gdLst/>
              <a:ahLst/>
              <a:cxnLst/>
              <a:rect l="l" t="t" r="r" b="b"/>
              <a:pathLst>
                <a:path w="824864" h="563879">
                  <a:moveTo>
                    <a:pt x="0" y="281939"/>
                  </a:move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path>
              </a:pathLst>
            </a:custGeom>
            <a:ln w="10668">
              <a:solidFill>
                <a:srgbClr val="162B50"/>
              </a:solidFill>
            </a:ln>
          </p:spPr>
          <p:txBody>
            <a:bodyPr wrap="square" lIns="0" tIns="0" rIns="0" bIns="0" rtlCol="0"/>
            <a:lstStyle/>
            <a:p>
              <a:endParaRPr/>
            </a:p>
          </p:txBody>
        </p:sp>
      </p:grpSp>
      <p:grpSp>
        <p:nvGrpSpPr>
          <p:cNvPr id="86" name="object 50">
            <a:extLst>
              <a:ext uri="{FF2B5EF4-FFF2-40B4-BE49-F238E27FC236}">
                <a16:creationId xmlns:a16="http://schemas.microsoft.com/office/drawing/2014/main" id="{CCB8ADDA-6DC4-AFC1-8749-C664B8C591FA}"/>
              </a:ext>
            </a:extLst>
          </p:cNvPr>
          <p:cNvGrpSpPr/>
          <p:nvPr/>
        </p:nvGrpSpPr>
        <p:grpSpPr>
          <a:xfrm>
            <a:off x="3287013" y="3143502"/>
            <a:ext cx="835660" cy="574675"/>
            <a:chOff x="3409886" y="4568126"/>
            <a:chExt cx="835660" cy="574675"/>
          </a:xfrm>
        </p:grpSpPr>
        <p:sp>
          <p:nvSpPr>
            <p:cNvPr id="87" name="object 51">
              <a:extLst>
                <a:ext uri="{FF2B5EF4-FFF2-40B4-BE49-F238E27FC236}">
                  <a16:creationId xmlns:a16="http://schemas.microsoft.com/office/drawing/2014/main" id="{9D3E7A0A-9009-83B5-B9CC-8A879F3DB5C4}"/>
                </a:ext>
              </a:extLst>
            </p:cNvPr>
            <p:cNvSpPr/>
            <p:nvPr/>
          </p:nvSpPr>
          <p:spPr>
            <a:xfrm>
              <a:off x="3415283" y="4573524"/>
              <a:ext cx="824865" cy="563880"/>
            </a:xfrm>
            <a:custGeom>
              <a:avLst/>
              <a:gdLst/>
              <a:ahLst/>
              <a:cxnLst/>
              <a:rect l="l" t="t" r="r" b="b"/>
              <a:pathLst>
                <a:path w="824864" h="563879">
                  <a:moveTo>
                    <a:pt x="411480" y="563879"/>
                  </a:move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close/>
                </a:path>
              </a:pathLst>
            </a:custGeom>
            <a:solidFill>
              <a:srgbClr val="4472C3"/>
            </a:solidFill>
          </p:spPr>
          <p:txBody>
            <a:bodyPr wrap="square" lIns="0" tIns="0" rIns="0" bIns="0" rtlCol="0"/>
            <a:lstStyle/>
            <a:p>
              <a:endParaRPr/>
            </a:p>
          </p:txBody>
        </p:sp>
        <p:sp>
          <p:nvSpPr>
            <p:cNvPr id="88" name="object 52">
              <a:extLst>
                <a:ext uri="{FF2B5EF4-FFF2-40B4-BE49-F238E27FC236}">
                  <a16:creationId xmlns:a16="http://schemas.microsoft.com/office/drawing/2014/main" id="{7BC02AC6-D84B-1EB1-A99E-9399F52B5F04}"/>
                </a:ext>
              </a:extLst>
            </p:cNvPr>
            <p:cNvSpPr/>
            <p:nvPr/>
          </p:nvSpPr>
          <p:spPr>
            <a:xfrm>
              <a:off x="3415283" y="4573524"/>
              <a:ext cx="824865" cy="563880"/>
            </a:xfrm>
            <a:custGeom>
              <a:avLst/>
              <a:gdLst/>
              <a:ahLst/>
              <a:cxnLst/>
              <a:rect l="l" t="t" r="r" b="b"/>
              <a:pathLst>
                <a:path w="824864" h="563879">
                  <a:moveTo>
                    <a:pt x="0" y="281939"/>
                  </a:moveTo>
                  <a:lnTo>
                    <a:pt x="3759" y="243737"/>
                  </a:lnTo>
                  <a:lnTo>
                    <a:pt x="14710" y="207080"/>
                  </a:lnTo>
                  <a:lnTo>
                    <a:pt x="32361" y="172307"/>
                  </a:lnTo>
                  <a:lnTo>
                    <a:pt x="56218" y="139756"/>
                  </a:lnTo>
                  <a:lnTo>
                    <a:pt x="85791" y="109766"/>
                  </a:lnTo>
                  <a:lnTo>
                    <a:pt x="120586" y="82676"/>
                  </a:lnTo>
                  <a:lnTo>
                    <a:pt x="160112" y="58825"/>
                  </a:lnTo>
                  <a:lnTo>
                    <a:pt x="203877" y="38551"/>
                  </a:lnTo>
                  <a:lnTo>
                    <a:pt x="251388" y="22193"/>
                  </a:lnTo>
                  <a:lnTo>
                    <a:pt x="302154" y="10089"/>
                  </a:lnTo>
                  <a:lnTo>
                    <a:pt x="355682" y="2578"/>
                  </a:lnTo>
                  <a:lnTo>
                    <a:pt x="411480" y="0"/>
                  </a:lnTo>
                  <a:lnTo>
                    <a:pt x="467628" y="2578"/>
                  </a:lnTo>
                  <a:lnTo>
                    <a:pt x="521447" y="10089"/>
                  </a:lnTo>
                  <a:lnTo>
                    <a:pt x="572452" y="22193"/>
                  </a:lnTo>
                  <a:lnTo>
                    <a:pt x="620155" y="38551"/>
                  </a:lnTo>
                  <a:lnTo>
                    <a:pt x="664068" y="58825"/>
                  </a:lnTo>
                  <a:lnTo>
                    <a:pt x="703706" y="82676"/>
                  </a:lnTo>
                  <a:lnTo>
                    <a:pt x="738582" y="109766"/>
                  </a:lnTo>
                  <a:lnTo>
                    <a:pt x="768208" y="139756"/>
                  </a:lnTo>
                  <a:lnTo>
                    <a:pt x="792098" y="172307"/>
                  </a:lnTo>
                  <a:lnTo>
                    <a:pt x="809766" y="207080"/>
                  </a:lnTo>
                  <a:lnTo>
                    <a:pt x="820723" y="243737"/>
                  </a:lnTo>
                  <a:lnTo>
                    <a:pt x="824483" y="281939"/>
                  </a:lnTo>
                  <a:lnTo>
                    <a:pt x="820723" y="320142"/>
                  </a:lnTo>
                  <a:lnTo>
                    <a:pt x="809766" y="356799"/>
                  </a:lnTo>
                  <a:lnTo>
                    <a:pt x="792098" y="391572"/>
                  </a:lnTo>
                  <a:lnTo>
                    <a:pt x="768208" y="424123"/>
                  </a:lnTo>
                  <a:lnTo>
                    <a:pt x="738582" y="454113"/>
                  </a:lnTo>
                  <a:lnTo>
                    <a:pt x="703706" y="481202"/>
                  </a:lnTo>
                  <a:lnTo>
                    <a:pt x="664068" y="505054"/>
                  </a:lnTo>
                  <a:lnTo>
                    <a:pt x="620155" y="525328"/>
                  </a:lnTo>
                  <a:lnTo>
                    <a:pt x="572452" y="541686"/>
                  </a:lnTo>
                  <a:lnTo>
                    <a:pt x="521447" y="553790"/>
                  </a:lnTo>
                  <a:lnTo>
                    <a:pt x="467628" y="561301"/>
                  </a:lnTo>
                  <a:lnTo>
                    <a:pt x="411480" y="563879"/>
                  </a:lnTo>
                  <a:lnTo>
                    <a:pt x="355682" y="561301"/>
                  </a:lnTo>
                  <a:lnTo>
                    <a:pt x="302154" y="553790"/>
                  </a:lnTo>
                  <a:lnTo>
                    <a:pt x="251388" y="541686"/>
                  </a:lnTo>
                  <a:lnTo>
                    <a:pt x="203877" y="525328"/>
                  </a:lnTo>
                  <a:lnTo>
                    <a:pt x="160112" y="505054"/>
                  </a:lnTo>
                  <a:lnTo>
                    <a:pt x="120586" y="481202"/>
                  </a:lnTo>
                  <a:lnTo>
                    <a:pt x="85791" y="454113"/>
                  </a:lnTo>
                  <a:lnTo>
                    <a:pt x="56218" y="424123"/>
                  </a:lnTo>
                  <a:lnTo>
                    <a:pt x="32361" y="391572"/>
                  </a:lnTo>
                  <a:lnTo>
                    <a:pt x="14710" y="356799"/>
                  </a:lnTo>
                  <a:lnTo>
                    <a:pt x="3759" y="320142"/>
                  </a:lnTo>
                  <a:lnTo>
                    <a:pt x="0" y="281939"/>
                  </a:lnTo>
                </a:path>
              </a:pathLst>
            </a:custGeom>
            <a:ln w="10668">
              <a:solidFill>
                <a:srgbClr val="162B50"/>
              </a:solidFill>
            </a:ln>
          </p:spPr>
          <p:txBody>
            <a:bodyPr wrap="square" lIns="0" tIns="0" rIns="0" bIns="0" rtlCol="0"/>
            <a:lstStyle/>
            <a:p>
              <a:endParaRPr/>
            </a:p>
          </p:txBody>
        </p:sp>
      </p:grpSp>
      <p:sp>
        <p:nvSpPr>
          <p:cNvPr id="89" name="TextBox 88">
            <a:extLst>
              <a:ext uri="{FF2B5EF4-FFF2-40B4-BE49-F238E27FC236}">
                <a16:creationId xmlns:a16="http://schemas.microsoft.com/office/drawing/2014/main" id="{0DDF1B49-AD63-795B-83AB-56E7D503FCCE}"/>
              </a:ext>
            </a:extLst>
          </p:cNvPr>
          <p:cNvSpPr txBox="1"/>
          <p:nvPr/>
        </p:nvSpPr>
        <p:spPr>
          <a:xfrm>
            <a:off x="3405598" y="1850459"/>
            <a:ext cx="469636" cy="369332"/>
          </a:xfrm>
          <a:prstGeom prst="rect">
            <a:avLst/>
          </a:prstGeom>
          <a:noFill/>
        </p:spPr>
        <p:txBody>
          <a:bodyPr wrap="square" rtlCol="0">
            <a:spAutoFit/>
          </a:bodyPr>
          <a:lstStyle/>
          <a:p>
            <a:r>
              <a:rPr lang="en-IN" dirty="0"/>
              <a:t>01</a:t>
            </a:r>
          </a:p>
        </p:txBody>
      </p:sp>
      <p:sp>
        <p:nvSpPr>
          <p:cNvPr id="90" name="TextBox 89">
            <a:extLst>
              <a:ext uri="{FF2B5EF4-FFF2-40B4-BE49-F238E27FC236}">
                <a16:creationId xmlns:a16="http://schemas.microsoft.com/office/drawing/2014/main" id="{095FB019-BE3B-D39B-F4A2-3D3B5E57CD03}"/>
              </a:ext>
            </a:extLst>
          </p:cNvPr>
          <p:cNvSpPr txBox="1"/>
          <p:nvPr/>
        </p:nvSpPr>
        <p:spPr>
          <a:xfrm>
            <a:off x="3415282" y="3203137"/>
            <a:ext cx="552971" cy="369332"/>
          </a:xfrm>
          <a:prstGeom prst="rect">
            <a:avLst/>
          </a:prstGeom>
          <a:noFill/>
        </p:spPr>
        <p:txBody>
          <a:bodyPr wrap="square" rtlCol="0">
            <a:spAutoFit/>
          </a:bodyPr>
          <a:lstStyle/>
          <a:p>
            <a:r>
              <a:rPr lang="en-IN" dirty="0"/>
              <a:t>03</a:t>
            </a:r>
          </a:p>
        </p:txBody>
      </p:sp>
      <p:sp>
        <p:nvSpPr>
          <p:cNvPr id="91" name="TextBox 90">
            <a:extLst>
              <a:ext uri="{FF2B5EF4-FFF2-40B4-BE49-F238E27FC236}">
                <a16:creationId xmlns:a16="http://schemas.microsoft.com/office/drawing/2014/main" id="{DF5B987C-3063-EC66-C715-62C9B046DAAF}"/>
              </a:ext>
            </a:extLst>
          </p:cNvPr>
          <p:cNvSpPr txBox="1"/>
          <p:nvPr/>
        </p:nvSpPr>
        <p:spPr>
          <a:xfrm>
            <a:off x="3561057" y="3964183"/>
            <a:ext cx="630236" cy="369332"/>
          </a:xfrm>
          <a:prstGeom prst="rect">
            <a:avLst/>
          </a:prstGeom>
          <a:noFill/>
        </p:spPr>
        <p:txBody>
          <a:bodyPr wrap="square" rtlCol="0">
            <a:spAutoFit/>
          </a:bodyPr>
          <a:lstStyle/>
          <a:p>
            <a:r>
              <a:rPr lang="en-IN" dirty="0"/>
              <a:t>04</a:t>
            </a:r>
          </a:p>
        </p:txBody>
      </p:sp>
      <p:sp>
        <p:nvSpPr>
          <p:cNvPr id="93" name="TextBox 92">
            <a:extLst>
              <a:ext uri="{FF2B5EF4-FFF2-40B4-BE49-F238E27FC236}">
                <a16:creationId xmlns:a16="http://schemas.microsoft.com/office/drawing/2014/main" id="{836424BF-5836-2827-404E-D390DCC95829}"/>
              </a:ext>
            </a:extLst>
          </p:cNvPr>
          <p:cNvSpPr txBox="1"/>
          <p:nvPr/>
        </p:nvSpPr>
        <p:spPr>
          <a:xfrm>
            <a:off x="3561057" y="4758943"/>
            <a:ext cx="556218" cy="369332"/>
          </a:xfrm>
          <a:prstGeom prst="rect">
            <a:avLst/>
          </a:prstGeom>
          <a:noFill/>
        </p:spPr>
        <p:txBody>
          <a:bodyPr wrap="square" rtlCol="0">
            <a:spAutoFit/>
          </a:bodyPr>
          <a:lstStyle/>
          <a:p>
            <a:r>
              <a:rPr lang="en-IN" dirty="0"/>
              <a:t>05</a:t>
            </a:r>
          </a:p>
        </p:txBody>
      </p:sp>
      <p:sp>
        <p:nvSpPr>
          <p:cNvPr id="94" name="TextBox 93">
            <a:extLst>
              <a:ext uri="{FF2B5EF4-FFF2-40B4-BE49-F238E27FC236}">
                <a16:creationId xmlns:a16="http://schemas.microsoft.com/office/drawing/2014/main" id="{3489E62A-D84B-C4DB-D5CD-A05DFBC850D4}"/>
              </a:ext>
            </a:extLst>
          </p:cNvPr>
          <p:cNvSpPr txBox="1"/>
          <p:nvPr/>
        </p:nvSpPr>
        <p:spPr>
          <a:xfrm>
            <a:off x="3561057" y="5644579"/>
            <a:ext cx="556218" cy="369332"/>
          </a:xfrm>
          <a:prstGeom prst="rect">
            <a:avLst/>
          </a:prstGeom>
          <a:noFill/>
        </p:spPr>
        <p:txBody>
          <a:bodyPr wrap="square" rtlCol="0">
            <a:spAutoFit/>
          </a:bodyPr>
          <a:lstStyle/>
          <a:p>
            <a:r>
              <a:rPr lang="en-IN" dirty="0"/>
              <a:t>06</a:t>
            </a:r>
          </a:p>
        </p:txBody>
      </p:sp>
      <p:grpSp>
        <p:nvGrpSpPr>
          <p:cNvPr id="95" name="object 38">
            <a:extLst>
              <a:ext uri="{FF2B5EF4-FFF2-40B4-BE49-F238E27FC236}">
                <a16:creationId xmlns:a16="http://schemas.microsoft.com/office/drawing/2014/main" id="{CB74A2DD-AC74-A110-38E5-4620B6D75704}"/>
              </a:ext>
            </a:extLst>
          </p:cNvPr>
          <p:cNvGrpSpPr/>
          <p:nvPr/>
        </p:nvGrpSpPr>
        <p:grpSpPr>
          <a:xfrm>
            <a:off x="3225578" y="2447367"/>
            <a:ext cx="836930" cy="531822"/>
            <a:chOff x="3249866" y="2373566"/>
            <a:chExt cx="836930" cy="574675"/>
          </a:xfrm>
        </p:grpSpPr>
        <p:sp>
          <p:nvSpPr>
            <p:cNvPr id="96" name="object 39">
              <a:extLst>
                <a:ext uri="{FF2B5EF4-FFF2-40B4-BE49-F238E27FC236}">
                  <a16:creationId xmlns:a16="http://schemas.microsoft.com/office/drawing/2014/main" id="{F55F0A87-3B64-A4B1-9AC9-6FC9A4659649}"/>
                </a:ext>
              </a:extLst>
            </p:cNvPr>
            <p:cNvSpPr/>
            <p:nvPr/>
          </p:nvSpPr>
          <p:spPr>
            <a:xfrm>
              <a:off x="3255264" y="2378963"/>
              <a:ext cx="826135" cy="563880"/>
            </a:xfrm>
            <a:custGeom>
              <a:avLst/>
              <a:gdLst/>
              <a:ahLst/>
              <a:cxnLst/>
              <a:rect l="l" t="t" r="r" b="b"/>
              <a:pathLst>
                <a:path w="826135" h="563880">
                  <a:moveTo>
                    <a:pt x="413004" y="563879"/>
                  </a:moveTo>
                  <a:lnTo>
                    <a:pt x="357176" y="561330"/>
                  </a:lnTo>
                  <a:lnTo>
                    <a:pt x="303565" y="553896"/>
                  </a:lnTo>
                  <a:lnTo>
                    <a:pt x="252674" y="541901"/>
                  </a:lnTo>
                  <a:lnTo>
                    <a:pt x="205006" y="525667"/>
                  </a:lnTo>
                  <a:lnTo>
                    <a:pt x="161063" y="505517"/>
                  </a:lnTo>
                  <a:lnTo>
                    <a:pt x="121348" y="481774"/>
                  </a:lnTo>
                  <a:lnTo>
                    <a:pt x="86364" y="454761"/>
                  </a:lnTo>
                  <a:lnTo>
                    <a:pt x="56613" y="424800"/>
                  </a:lnTo>
                  <a:lnTo>
                    <a:pt x="32599" y="392215"/>
                  </a:lnTo>
                  <a:lnTo>
                    <a:pt x="14823" y="357328"/>
                  </a:lnTo>
                  <a:lnTo>
                    <a:pt x="3789" y="320462"/>
                  </a:lnTo>
                  <a:lnTo>
                    <a:pt x="0" y="281939"/>
                  </a:lnTo>
                  <a:lnTo>
                    <a:pt x="3789" y="243737"/>
                  </a:lnTo>
                  <a:lnTo>
                    <a:pt x="14823" y="207080"/>
                  </a:lnTo>
                  <a:lnTo>
                    <a:pt x="32599" y="172307"/>
                  </a:lnTo>
                  <a:lnTo>
                    <a:pt x="56613" y="139756"/>
                  </a:lnTo>
                  <a:lnTo>
                    <a:pt x="86364" y="109766"/>
                  </a:lnTo>
                  <a:lnTo>
                    <a:pt x="121348" y="82676"/>
                  </a:lnTo>
                  <a:lnTo>
                    <a:pt x="161063" y="58825"/>
                  </a:lnTo>
                  <a:lnTo>
                    <a:pt x="205006" y="38551"/>
                  </a:lnTo>
                  <a:lnTo>
                    <a:pt x="252674" y="22193"/>
                  </a:lnTo>
                  <a:lnTo>
                    <a:pt x="303565" y="10089"/>
                  </a:lnTo>
                  <a:lnTo>
                    <a:pt x="357176" y="2578"/>
                  </a:lnTo>
                  <a:lnTo>
                    <a:pt x="413004" y="0"/>
                  </a:lnTo>
                  <a:lnTo>
                    <a:pt x="469152" y="2578"/>
                  </a:lnTo>
                  <a:lnTo>
                    <a:pt x="522971" y="10089"/>
                  </a:lnTo>
                  <a:lnTo>
                    <a:pt x="573976" y="22193"/>
                  </a:lnTo>
                  <a:lnTo>
                    <a:pt x="621679" y="38551"/>
                  </a:lnTo>
                  <a:lnTo>
                    <a:pt x="665592" y="58825"/>
                  </a:lnTo>
                  <a:lnTo>
                    <a:pt x="705231" y="82676"/>
                  </a:lnTo>
                  <a:lnTo>
                    <a:pt x="740106" y="109766"/>
                  </a:lnTo>
                  <a:lnTo>
                    <a:pt x="769732" y="139756"/>
                  </a:lnTo>
                  <a:lnTo>
                    <a:pt x="793623" y="172307"/>
                  </a:lnTo>
                  <a:lnTo>
                    <a:pt x="811290" y="207080"/>
                  </a:lnTo>
                  <a:lnTo>
                    <a:pt x="822247" y="243737"/>
                  </a:lnTo>
                  <a:lnTo>
                    <a:pt x="826008" y="281939"/>
                  </a:lnTo>
                  <a:lnTo>
                    <a:pt x="822247" y="320462"/>
                  </a:lnTo>
                  <a:lnTo>
                    <a:pt x="811290" y="357328"/>
                  </a:lnTo>
                  <a:lnTo>
                    <a:pt x="793623" y="392215"/>
                  </a:lnTo>
                  <a:lnTo>
                    <a:pt x="769732" y="424800"/>
                  </a:lnTo>
                  <a:lnTo>
                    <a:pt x="740106" y="454761"/>
                  </a:lnTo>
                  <a:lnTo>
                    <a:pt x="705231" y="481774"/>
                  </a:lnTo>
                  <a:lnTo>
                    <a:pt x="665592" y="505517"/>
                  </a:lnTo>
                  <a:lnTo>
                    <a:pt x="621679" y="525667"/>
                  </a:lnTo>
                  <a:lnTo>
                    <a:pt x="573976" y="541901"/>
                  </a:lnTo>
                  <a:lnTo>
                    <a:pt x="522971" y="553896"/>
                  </a:lnTo>
                  <a:lnTo>
                    <a:pt x="469152" y="561330"/>
                  </a:lnTo>
                  <a:lnTo>
                    <a:pt x="413004" y="563879"/>
                  </a:lnTo>
                  <a:close/>
                </a:path>
              </a:pathLst>
            </a:custGeom>
            <a:solidFill>
              <a:srgbClr val="4472C3"/>
            </a:solidFill>
          </p:spPr>
          <p:txBody>
            <a:bodyPr wrap="square" lIns="0" tIns="0" rIns="0" bIns="0" rtlCol="0"/>
            <a:lstStyle/>
            <a:p>
              <a:endParaRPr/>
            </a:p>
          </p:txBody>
        </p:sp>
        <p:sp>
          <p:nvSpPr>
            <p:cNvPr id="97" name="object 40">
              <a:extLst>
                <a:ext uri="{FF2B5EF4-FFF2-40B4-BE49-F238E27FC236}">
                  <a16:creationId xmlns:a16="http://schemas.microsoft.com/office/drawing/2014/main" id="{3A1F0C78-1B8D-BC60-B87B-58D4D3AC1402}"/>
                </a:ext>
              </a:extLst>
            </p:cNvPr>
            <p:cNvSpPr/>
            <p:nvPr/>
          </p:nvSpPr>
          <p:spPr>
            <a:xfrm>
              <a:off x="3255264" y="2378963"/>
              <a:ext cx="826135" cy="563880"/>
            </a:xfrm>
            <a:custGeom>
              <a:avLst/>
              <a:gdLst/>
              <a:ahLst/>
              <a:cxnLst/>
              <a:rect l="l" t="t" r="r" b="b"/>
              <a:pathLst>
                <a:path w="826135" h="563880">
                  <a:moveTo>
                    <a:pt x="0" y="281939"/>
                  </a:moveTo>
                  <a:lnTo>
                    <a:pt x="3789" y="243737"/>
                  </a:lnTo>
                  <a:lnTo>
                    <a:pt x="14823" y="207080"/>
                  </a:lnTo>
                  <a:lnTo>
                    <a:pt x="32599" y="172307"/>
                  </a:lnTo>
                  <a:lnTo>
                    <a:pt x="56613" y="139756"/>
                  </a:lnTo>
                  <a:lnTo>
                    <a:pt x="86364" y="109766"/>
                  </a:lnTo>
                  <a:lnTo>
                    <a:pt x="121348" y="82676"/>
                  </a:lnTo>
                  <a:lnTo>
                    <a:pt x="161063" y="58825"/>
                  </a:lnTo>
                  <a:lnTo>
                    <a:pt x="205006" y="38551"/>
                  </a:lnTo>
                  <a:lnTo>
                    <a:pt x="252674" y="22193"/>
                  </a:lnTo>
                  <a:lnTo>
                    <a:pt x="303565" y="10089"/>
                  </a:lnTo>
                  <a:lnTo>
                    <a:pt x="357176" y="2578"/>
                  </a:lnTo>
                  <a:lnTo>
                    <a:pt x="413004" y="0"/>
                  </a:lnTo>
                  <a:lnTo>
                    <a:pt x="469152" y="2578"/>
                  </a:lnTo>
                  <a:lnTo>
                    <a:pt x="522971" y="10089"/>
                  </a:lnTo>
                  <a:lnTo>
                    <a:pt x="573976" y="22193"/>
                  </a:lnTo>
                  <a:lnTo>
                    <a:pt x="621679" y="38551"/>
                  </a:lnTo>
                  <a:lnTo>
                    <a:pt x="665592" y="58825"/>
                  </a:lnTo>
                  <a:lnTo>
                    <a:pt x="705231" y="82676"/>
                  </a:lnTo>
                  <a:lnTo>
                    <a:pt x="740106" y="109766"/>
                  </a:lnTo>
                  <a:lnTo>
                    <a:pt x="769732" y="139756"/>
                  </a:lnTo>
                  <a:lnTo>
                    <a:pt x="793623" y="172307"/>
                  </a:lnTo>
                  <a:lnTo>
                    <a:pt x="811290" y="207080"/>
                  </a:lnTo>
                  <a:lnTo>
                    <a:pt x="822247" y="243737"/>
                  </a:lnTo>
                  <a:lnTo>
                    <a:pt x="826008" y="281939"/>
                  </a:lnTo>
                  <a:lnTo>
                    <a:pt x="822247" y="320462"/>
                  </a:lnTo>
                  <a:lnTo>
                    <a:pt x="811290" y="357328"/>
                  </a:lnTo>
                  <a:lnTo>
                    <a:pt x="793623" y="392215"/>
                  </a:lnTo>
                  <a:lnTo>
                    <a:pt x="769732" y="424800"/>
                  </a:lnTo>
                  <a:lnTo>
                    <a:pt x="740106" y="454761"/>
                  </a:lnTo>
                  <a:lnTo>
                    <a:pt x="705231" y="481774"/>
                  </a:lnTo>
                  <a:lnTo>
                    <a:pt x="665592" y="505517"/>
                  </a:lnTo>
                  <a:lnTo>
                    <a:pt x="621679" y="525667"/>
                  </a:lnTo>
                  <a:lnTo>
                    <a:pt x="573976" y="541901"/>
                  </a:lnTo>
                  <a:lnTo>
                    <a:pt x="522971" y="553896"/>
                  </a:lnTo>
                  <a:lnTo>
                    <a:pt x="469152" y="561330"/>
                  </a:lnTo>
                  <a:lnTo>
                    <a:pt x="413004" y="563879"/>
                  </a:lnTo>
                  <a:lnTo>
                    <a:pt x="357176" y="561330"/>
                  </a:lnTo>
                  <a:lnTo>
                    <a:pt x="303565" y="553896"/>
                  </a:lnTo>
                  <a:lnTo>
                    <a:pt x="252674" y="541901"/>
                  </a:lnTo>
                  <a:lnTo>
                    <a:pt x="205006" y="525667"/>
                  </a:lnTo>
                  <a:lnTo>
                    <a:pt x="161063" y="505517"/>
                  </a:lnTo>
                  <a:lnTo>
                    <a:pt x="121348" y="481774"/>
                  </a:lnTo>
                  <a:lnTo>
                    <a:pt x="86364" y="454761"/>
                  </a:lnTo>
                  <a:lnTo>
                    <a:pt x="56613" y="424800"/>
                  </a:lnTo>
                  <a:lnTo>
                    <a:pt x="32599" y="392215"/>
                  </a:lnTo>
                  <a:lnTo>
                    <a:pt x="14823" y="357328"/>
                  </a:lnTo>
                  <a:lnTo>
                    <a:pt x="3789" y="320462"/>
                  </a:lnTo>
                  <a:lnTo>
                    <a:pt x="0" y="281939"/>
                  </a:lnTo>
                </a:path>
              </a:pathLst>
            </a:custGeom>
            <a:ln w="10668">
              <a:solidFill>
                <a:srgbClr val="162B50"/>
              </a:solidFill>
            </a:ln>
          </p:spPr>
          <p:txBody>
            <a:bodyPr wrap="square" lIns="0" tIns="0" rIns="0" bIns="0" rtlCol="0"/>
            <a:lstStyle/>
            <a:p>
              <a:endParaRPr/>
            </a:p>
          </p:txBody>
        </p:sp>
      </p:grpSp>
      <p:sp>
        <p:nvSpPr>
          <p:cNvPr id="98" name="TextBox 97">
            <a:extLst>
              <a:ext uri="{FF2B5EF4-FFF2-40B4-BE49-F238E27FC236}">
                <a16:creationId xmlns:a16="http://schemas.microsoft.com/office/drawing/2014/main" id="{8BCC6878-1B59-4C29-DBFF-9B03E12C0F6C}"/>
              </a:ext>
            </a:extLst>
          </p:cNvPr>
          <p:cNvSpPr txBox="1"/>
          <p:nvPr/>
        </p:nvSpPr>
        <p:spPr>
          <a:xfrm>
            <a:off x="3405598" y="2555275"/>
            <a:ext cx="505993" cy="646331"/>
          </a:xfrm>
          <a:prstGeom prst="rect">
            <a:avLst/>
          </a:prstGeom>
          <a:noFill/>
        </p:spPr>
        <p:txBody>
          <a:bodyPr wrap="square" rtlCol="0">
            <a:spAutoFit/>
          </a:bodyPr>
          <a:lstStyle/>
          <a:p>
            <a:r>
              <a:rPr lang="en-IN" dirty="0"/>
              <a:t>02</a:t>
            </a:r>
          </a:p>
          <a:p>
            <a:endParaRPr lang="en-IN" dirty="0"/>
          </a:p>
        </p:txBody>
      </p:sp>
      <p:sp>
        <p:nvSpPr>
          <p:cNvPr id="99" name="TextBox 98">
            <a:extLst>
              <a:ext uri="{FF2B5EF4-FFF2-40B4-BE49-F238E27FC236}">
                <a16:creationId xmlns:a16="http://schemas.microsoft.com/office/drawing/2014/main" id="{6B1E95F7-B67B-CD17-5887-D5982C98323A}"/>
              </a:ext>
            </a:extLst>
          </p:cNvPr>
          <p:cNvSpPr txBox="1"/>
          <p:nvPr/>
        </p:nvSpPr>
        <p:spPr>
          <a:xfrm>
            <a:off x="4191293" y="1850459"/>
            <a:ext cx="2666707" cy="369332"/>
          </a:xfrm>
          <a:prstGeom prst="rect">
            <a:avLst/>
          </a:prstGeom>
          <a:noFill/>
        </p:spPr>
        <p:txBody>
          <a:bodyPr wrap="square" rtlCol="0">
            <a:spAutoFit/>
          </a:bodyPr>
          <a:lstStyle/>
          <a:p>
            <a:r>
              <a:rPr lang="en-IN" dirty="0"/>
              <a:t>Ms. Aishwarya Patil</a:t>
            </a:r>
          </a:p>
        </p:txBody>
      </p:sp>
      <p:sp>
        <p:nvSpPr>
          <p:cNvPr id="100" name="TextBox 99">
            <a:extLst>
              <a:ext uri="{FF2B5EF4-FFF2-40B4-BE49-F238E27FC236}">
                <a16:creationId xmlns:a16="http://schemas.microsoft.com/office/drawing/2014/main" id="{4E08E8F9-52E5-6EAB-4AA3-84C4876ECD10}"/>
              </a:ext>
            </a:extLst>
          </p:cNvPr>
          <p:cNvSpPr txBox="1"/>
          <p:nvPr/>
        </p:nvSpPr>
        <p:spPr>
          <a:xfrm>
            <a:off x="4240147" y="3201606"/>
            <a:ext cx="2617853" cy="369332"/>
          </a:xfrm>
          <a:prstGeom prst="rect">
            <a:avLst/>
          </a:prstGeom>
          <a:noFill/>
        </p:spPr>
        <p:txBody>
          <a:bodyPr wrap="square" rtlCol="0">
            <a:spAutoFit/>
          </a:bodyPr>
          <a:lstStyle/>
          <a:p>
            <a:r>
              <a:rPr lang="en-IN" dirty="0"/>
              <a:t>Mr. Harish Landge</a:t>
            </a:r>
          </a:p>
        </p:txBody>
      </p:sp>
      <p:sp>
        <p:nvSpPr>
          <p:cNvPr id="101" name="TextBox 100">
            <a:extLst>
              <a:ext uri="{FF2B5EF4-FFF2-40B4-BE49-F238E27FC236}">
                <a16:creationId xmlns:a16="http://schemas.microsoft.com/office/drawing/2014/main" id="{5FFE9625-C163-1E06-BF15-981BC39C24D9}"/>
              </a:ext>
            </a:extLst>
          </p:cNvPr>
          <p:cNvSpPr txBox="1"/>
          <p:nvPr/>
        </p:nvSpPr>
        <p:spPr>
          <a:xfrm>
            <a:off x="4343400" y="3964183"/>
            <a:ext cx="2671570" cy="383772"/>
          </a:xfrm>
          <a:prstGeom prst="rect">
            <a:avLst/>
          </a:prstGeom>
          <a:noFill/>
        </p:spPr>
        <p:txBody>
          <a:bodyPr wrap="square" rtlCol="0">
            <a:spAutoFit/>
          </a:bodyPr>
          <a:lstStyle/>
          <a:p>
            <a:r>
              <a:rPr lang="en-IN" dirty="0"/>
              <a:t>Ms. Pallavi Mehra</a:t>
            </a:r>
          </a:p>
        </p:txBody>
      </p:sp>
      <p:sp>
        <p:nvSpPr>
          <p:cNvPr id="102" name="TextBox 101">
            <a:extLst>
              <a:ext uri="{FF2B5EF4-FFF2-40B4-BE49-F238E27FC236}">
                <a16:creationId xmlns:a16="http://schemas.microsoft.com/office/drawing/2014/main" id="{F40153F3-FA50-9DCE-A90A-AFDBC3FB383A}"/>
              </a:ext>
            </a:extLst>
          </p:cNvPr>
          <p:cNvSpPr txBox="1"/>
          <p:nvPr/>
        </p:nvSpPr>
        <p:spPr>
          <a:xfrm>
            <a:off x="4343400" y="4758943"/>
            <a:ext cx="2808253" cy="369332"/>
          </a:xfrm>
          <a:prstGeom prst="rect">
            <a:avLst/>
          </a:prstGeom>
          <a:noFill/>
        </p:spPr>
        <p:txBody>
          <a:bodyPr wrap="square" rtlCol="0">
            <a:spAutoFit/>
          </a:bodyPr>
          <a:lstStyle/>
          <a:p>
            <a:r>
              <a:rPr lang="en-IN" dirty="0"/>
              <a:t>Mr. Shafiq Ansari</a:t>
            </a:r>
          </a:p>
        </p:txBody>
      </p:sp>
      <p:sp>
        <p:nvSpPr>
          <p:cNvPr id="103" name="TextBox 102">
            <a:extLst>
              <a:ext uri="{FF2B5EF4-FFF2-40B4-BE49-F238E27FC236}">
                <a16:creationId xmlns:a16="http://schemas.microsoft.com/office/drawing/2014/main" id="{F80DE8CD-AAC4-1B86-79BA-08E9DE05A952}"/>
              </a:ext>
            </a:extLst>
          </p:cNvPr>
          <p:cNvSpPr txBox="1"/>
          <p:nvPr/>
        </p:nvSpPr>
        <p:spPr>
          <a:xfrm>
            <a:off x="4343400" y="5644579"/>
            <a:ext cx="2514600" cy="369332"/>
          </a:xfrm>
          <a:prstGeom prst="rect">
            <a:avLst/>
          </a:prstGeom>
          <a:noFill/>
        </p:spPr>
        <p:txBody>
          <a:bodyPr wrap="square" rtlCol="0">
            <a:spAutoFit/>
          </a:bodyPr>
          <a:lstStyle/>
          <a:p>
            <a:r>
              <a:rPr lang="en-IN" dirty="0"/>
              <a:t>Mr. Sumeet Bagade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3" y="2032254"/>
            <a:ext cx="2322830" cy="704215"/>
            <a:chOff x="-5333" y="2032254"/>
            <a:chExt cx="2322830" cy="704215"/>
          </a:xfrm>
        </p:grpSpPr>
        <p:sp>
          <p:nvSpPr>
            <p:cNvPr id="3" name="object 3"/>
            <p:cNvSpPr/>
            <p:nvPr/>
          </p:nvSpPr>
          <p:spPr>
            <a:xfrm>
              <a:off x="0" y="2037588"/>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a:p>
          </p:txBody>
        </p:sp>
        <p:sp>
          <p:nvSpPr>
            <p:cNvPr id="4" name="object 4"/>
            <p:cNvSpPr/>
            <p:nvPr/>
          </p:nvSpPr>
          <p:spPr>
            <a:xfrm>
              <a:off x="0" y="2037588"/>
              <a:ext cx="2312035" cy="693420"/>
            </a:xfrm>
            <a:custGeom>
              <a:avLst/>
              <a:gdLst/>
              <a:ahLst/>
              <a:cxnLst/>
              <a:rect l="l" t="t" r="r" b="b"/>
              <a:pathLst>
                <a:path w="2312035" h="693419">
                  <a:moveTo>
                    <a:pt x="0" y="0"/>
                  </a:moveTo>
                  <a:lnTo>
                    <a:pt x="1965959" y="0"/>
                  </a:lnTo>
                  <a:lnTo>
                    <a:pt x="2311908" y="347471"/>
                  </a:lnTo>
                  <a:lnTo>
                    <a:pt x="1965959" y="693420"/>
                  </a:lnTo>
                  <a:lnTo>
                    <a:pt x="0" y="693420"/>
                  </a:lnTo>
                  <a:lnTo>
                    <a:pt x="0" y="0"/>
                  </a:lnTo>
                  <a:close/>
                </a:path>
              </a:pathLst>
            </a:custGeom>
            <a:ln w="10668">
              <a:solidFill>
                <a:srgbClr val="162B50"/>
              </a:solidFill>
            </a:ln>
          </p:spPr>
          <p:txBody>
            <a:bodyPr wrap="square" lIns="0" tIns="0" rIns="0" bIns="0" rtlCol="0"/>
            <a:lstStyle/>
            <a:p>
              <a:endParaRPr/>
            </a:p>
          </p:txBody>
        </p:sp>
      </p:grpSp>
      <p:sp>
        <p:nvSpPr>
          <p:cNvPr id="5" name="object 5"/>
          <p:cNvSpPr txBox="1"/>
          <p:nvPr/>
        </p:nvSpPr>
        <p:spPr>
          <a:xfrm>
            <a:off x="461243" y="2157454"/>
            <a:ext cx="1216025" cy="427990"/>
          </a:xfrm>
          <a:prstGeom prst="rect">
            <a:avLst/>
          </a:prstGeom>
        </p:spPr>
        <p:txBody>
          <a:bodyPr vert="horz" wrap="square" lIns="0" tIns="11430" rIns="0" bIns="0" rtlCol="0">
            <a:spAutoFit/>
          </a:bodyPr>
          <a:lstStyle/>
          <a:p>
            <a:pPr marL="12700">
              <a:lnSpc>
                <a:spcPct val="100000"/>
              </a:lnSpc>
              <a:spcBef>
                <a:spcPts val="90"/>
              </a:spcBef>
            </a:pPr>
            <a:r>
              <a:rPr sz="2650" b="1" spc="-10" dirty="0">
                <a:solidFill>
                  <a:srgbClr val="FFFFFF"/>
                </a:solidFill>
                <a:latin typeface="Trebuchet MS"/>
                <a:cs typeface="Trebuchet MS"/>
              </a:rPr>
              <a:t>Agenda</a:t>
            </a:r>
            <a:endParaRPr sz="2650">
              <a:latin typeface="Trebuchet MS"/>
              <a:cs typeface="Trebuchet MS"/>
            </a:endParaRPr>
          </a:p>
        </p:txBody>
      </p:sp>
      <p:grpSp>
        <p:nvGrpSpPr>
          <p:cNvPr id="6" name="object 6"/>
          <p:cNvGrpSpPr/>
          <p:nvPr/>
        </p:nvGrpSpPr>
        <p:grpSpPr>
          <a:xfrm>
            <a:off x="3658361" y="1338834"/>
            <a:ext cx="802005" cy="704215"/>
            <a:chOff x="3658361" y="1338834"/>
            <a:chExt cx="802005" cy="704215"/>
          </a:xfrm>
        </p:grpSpPr>
        <p:sp>
          <p:nvSpPr>
            <p:cNvPr id="7" name="object 7"/>
            <p:cNvSpPr/>
            <p:nvPr/>
          </p:nvSpPr>
          <p:spPr>
            <a:xfrm>
              <a:off x="3663695" y="1344168"/>
              <a:ext cx="791210" cy="693420"/>
            </a:xfrm>
            <a:custGeom>
              <a:avLst/>
              <a:gdLst/>
              <a:ahLst/>
              <a:cxnLst/>
              <a:rect l="l" t="t" r="r" b="b"/>
              <a:pathLst>
                <a:path w="791210" h="693419">
                  <a:moveTo>
                    <a:pt x="394715" y="693420"/>
                  </a:moveTo>
                  <a:lnTo>
                    <a:pt x="345216" y="690715"/>
                  </a:lnTo>
                  <a:lnTo>
                    <a:pt x="297547" y="682820"/>
                  </a:lnTo>
                  <a:lnTo>
                    <a:pt x="252080" y="670064"/>
                  </a:lnTo>
                  <a:lnTo>
                    <a:pt x="209186" y="652776"/>
                  </a:lnTo>
                  <a:lnTo>
                    <a:pt x="169234" y="631284"/>
                  </a:lnTo>
                  <a:lnTo>
                    <a:pt x="132594" y="605917"/>
                  </a:lnTo>
                  <a:lnTo>
                    <a:pt x="99639" y="577004"/>
                  </a:lnTo>
                  <a:lnTo>
                    <a:pt x="70737" y="544874"/>
                  </a:lnTo>
                  <a:lnTo>
                    <a:pt x="46259" y="509855"/>
                  </a:lnTo>
                  <a:lnTo>
                    <a:pt x="26576" y="472276"/>
                  </a:lnTo>
                  <a:lnTo>
                    <a:pt x="12058" y="432467"/>
                  </a:lnTo>
                  <a:lnTo>
                    <a:pt x="3076" y="390756"/>
                  </a:lnTo>
                  <a:lnTo>
                    <a:pt x="0" y="347472"/>
                  </a:ln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0756"/>
                  </a:lnTo>
                  <a:lnTo>
                    <a:pt x="778800" y="432467"/>
                  </a:lnTo>
                  <a:lnTo>
                    <a:pt x="764173" y="472276"/>
                  </a:lnTo>
                  <a:lnTo>
                    <a:pt x="744352" y="509855"/>
                  </a:lnTo>
                  <a:lnTo>
                    <a:pt x="719715" y="544874"/>
                  </a:lnTo>
                  <a:lnTo>
                    <a:pt x="690642" y="577004"/>
                  </a:lnTo>
                  <a:lnTo>
                    <a:pt x="657511" y="605917"/>
                  </a:lnTo>
                  <a:lnTo>
                    <a:pt x="620700" y="631284"/>
                  </a:lnTo>
                  <a:lnTo>
                    <a:pt x="580589" y="652776"/>
                  </a:lnTo>
                  <a:lnTo>
                    <a:pt x="537557" y="670064"/>
                  </a:lnTo>
                  <a:lnTo>
                    <a:pt x="491981" y="682820"/>
                  </a:lnTo>
                  <a:lnTo>
                    <a:pt x="444241" y="690715"/>
                  </a:lnTo>
                  <a:lnTo>
                    <a:pt x="394715" y="693420"/>
                  </a:lnTo>
                  <a:close/>
                </a:path>
              </a:pathLst>
            </a:custGeom>
            <a:solidFill>
              <a:srgbClr val="1F3864"/>
            </a:solidFill>
          </p:spPr>
          <p:txBody>
            <a:bodyPr wrap="square" lIns="0" tIns="0" rIns="0" bIns="0" rtlCol="0"/>
            <a:lstStyle/>
            <a:p>
              <a:endParaRPr/>
            </a:p>
          </p:txBody>
        </p:sp>
        <p:sp>
          <p:nvSpPr>
            <p:cNvPr id="8" name="object 8"/>
            <p:cNvSpPr/>
            <p:nvPr/>
          </p:nvSpPr>
          <p:spPr>
            <a:xfrm>
              <a:off x="3663695" y="1344168"/>
              <a:ext cx="791210" cy="693420"/>
            </a:xfrm>
            <a:custGeom>
              <a:avLst/>
              <a:gdLst/>
              <a:ahLst/>
              <a:cxnLst/>
              <a:rect l="l" t="t" r="r" b="b"/>
              <a:pathLst>
                <a:path w="791210" h="693419">
                  <a:moveTo>
                    <a:pt x="0" y="347472"/>
                  </a:move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0756"/>
                  </a:lnTo>
                  <a:lnTo>
                    <a:pt x="778800" y="432467"/>
                  </a:lnTo>
                  <a:lnTo>
                    <a:pt x="764173" y="472276"/>
                  </a:lnTo>
                  <a:lnTo>
                    <a:pt x="744352" y="509855"/>
                  </a:lnTo>
                  <a:lnTo>
                    <a:pt x="719715" y="544874"/>
                  </a:lnTo>
                  <a:lnTo>
                    <a:pt x="690642" y="577004"/>
                  </a:lnTo>
                  <a:lnTo>
                    <a:pt x="657511" y="605917"/>
                  </a:lnTo>
                  <a:lnTo>
                    <a:pt x="620700" y="631284"/>
                  </a:lnTo>
                  <a:lnTo>
                    <a:pt x="580589" y="652776"/>
                  </a:lnTo>
                  <a:lnTo>
                    <a:pt x="537557" y="670064"/>
                  </a:lnTo>
                  <a:lnTo>
                    <a:pt x="491981" y="682820"/>
                  </a:lnTo>
                  <a:lnTo>
                    <a:pt x="444241" y="690715"/>
                  </a:lnTo>
                  <a:lnTo>
                    <a:pt x="394715" y="693420"/>
                  </a:lnTo>
                  <a:lnTo>
                    <a:pt x="345216" y="690715"/>
                  </a:lnTo>
                  <a:lnTo>
                    <a:pt x="297547" y="682820"/>
                  </a:lnTo>
                  <a:lnTo>
                    <a:pt x="252080" y="670064"/>
                  </a:lnTo>
                  <a:lnTo>
                    <a:pt x="209186" y="652776"/>
                  </a:lnTo>
                  <a:lnTo>
                    <a:pt x="169234" y="631284"/>
                  </a:lnTo>
                  <a:lnTo>
                    <a:pt x="132594" y="605917"/>
                  </a:lnTo>
                  <a:lnTo>
                    <a:pt x="99639" y="577004"/>
                  </a:lnTo>
                  <a:lnTo>
                    <a:pt x="70737" y="544874"/>
                  </a:lnTo>
                  <a:lnTo>
                    <a:pt x="46259" y="509855"/>
                  </a:lnTo>
                  <a:lnTo>
                    <a:pt x="26576" y="472276"/>
                  </a:lnTo>
                  <a:lnTo>
                    <a:pt x="12058" y="432467"/>
                  </a:lnTo>
                  <a:lnTo>
                    <a:pt x="3076" y="390756"/>
                  </a:lnTo>
                  <a:lnTo>
                    <a:pt x="0" y="347472"/>
                  </a:lnTo>
                </a:path>
              </a:pathLst>
            </a:custGeom>
            <a:ln w="10668">
              <a:solidFill>
                <a:srgbClr val="162B50"/>
              </a:solidFill>
            </a:ln>
          </p:spPr>
          <p:txBody>
            <a:bodyPr wrap="square" lIns="0" tIns="0" rIns="0" bIns="0" rtlCol="0"/>
            <a:lstStyle/>
            <a:p>
              <a:endParaRPr/>
            </a:p>
          </p:txBody>
        </p:sp>
      </p:grpSp>
      <p:sp>
        <p:nvSpPr>
          <p:cNvPr id="9" name="object 9"/>
          <p:cNvSpPr txBox="1"/>
          <p:nvPr/>
        </p:nvSpPr>
        <p:spPr>
          <a:xfrm>
            <a:off x="3876585" y="1467084"/>
            <a:ext cx="396875" cy="427990"/>
          </a:xfrm>
          <a:prstGeom prst="rect">
            <a:avLst/>
          </a:prstGeom>
        </p:spPr>
        <p:txBody>
          <a:bodyPr vert="horz" wrap="square" lIns="0" tIns="11430" rIns="0" bIns="0" rtlCol="0">
            <a:spAutoFit/>
          </a:bodyPr>
          <a:lstStyle/>
          <a:p>
            <a:pPr marL="12700">
              <a:lnSpc>
                <a:spcPct val="100000"/>
              </a:lnSpc>
              <a:spcBef>
                <a:spcPts val="90"/>
              </a:spcBef>
            </a:pPr>
            <a:r>
              <a:rPr sz="2650" b="1" spc="-25" dirty="0">
                <a:solidFill>
                  <a:srgbClr val="FFFFFF"/>
                </a:solidFill>
                <a:latin typeface="Arial"/>
                <a:cs typeface="Arial"/>
              </a:rPr>
              <a:t>01</a:t>
            </a:r>
            <a:endParaRPr sz="2650" dirty="0">
              <a:latin typeface="Arial"/>
              <a:cs typeface="Arial"/>
            </a:endParaRPr>
          </a:p>
        </p:txBody>
      </p:sp>
      <p:grpSp>
        <p:nvGrpSpPr>
          <p:cNvPr id="10" name="object 10"/>
          <p:cNvGrpSpPr/>
          <p:nvPr/>
        </p:nvGrpSpPr>
        <p:grpSpPr>
          <a:xfrm>
            <a:off x="3658361" y="4551425"/>
            <a:ext cx="802005" cy="704215"/>
            <a:chOff x="3658361" y="4551425"/>
            <a:chExt cx="802005" cy="704215"/>
          </a:xfrm>
        </p:grpSpPr>
        <p:sp>
          <p:nvSpPr>
            <p:cNvPr id="11" name="object 11"/>
            <p:cNvSpPr/>
            <p:nvPr/>
          </p:nvSpPr>
          <p:spPr>
            <a:xfrm>
              <a:off x="3663695" y="4556759"/>
              <a:ext cx="791210" cy="693420"/>
            </a:xfrm>
            <a:custGeom>
              <a:avLst/>
              <a:gdLst/>
              <a:ahLst/>
              <a:cxnLst/>
              <a:rect l="l" t="t" r="r" b="b"/>
              <a:pathLst>
                <a:path w="791210" h="693420">
                  <a:moveTo>
                    <a:pt x="394715" y="693420"/>
                  </a:moveTo>
                  <a:lnTo>
                    <a:pt x="345216" y="690714"/>
                  </a:lnTo>
                  <a:lnTo>
                    <a:pt x="297547" y="682815"/>
                  </a:lnTo>
                  <a:lnTo>
                    <a:pt x="252080" y="670045"/>
                  </a:lnTo>
                  <a:lnTo>
                    <a:pt x="209186" y="652731"/>
                  </a:lnTo>
                  <a:lnTo>
                    <a:pt x="169234" y="631197"/>
                  </a:lnTo>
                  <a:lnTo>
                    <a:pt x="132594" y="605767"/>
                  </a:lnTo>
                  <a:lnTo>
                    <a:pt x="99639" y="576766"/>
                  </a:lnTo>
                  <a:lnTo>
                    <a:pt x="70737" y="544518"/>
                  </a:lnTo>
                  <a:lnTo>
                    <a:pt x="46259" y="509349"/>
                  </a:lnTo>
                  <a:lnTo>
                    <a:pt x="26576" y="471583"/>
                  </a:lnTo>
                  <a:lnTo>
                    <a:pt x="12058" y="431544"/>
                  </a:lnTo>
                  <a:lnTo>
                    <a:pt x="3076" y="389557"/>
                  </a:lnTo>
                  <a:lnTo>
                    <a:pt x="0" y="345948"/>
                  </a:lnTo>
                  <a:lnTo>
                    <a:pt x="3076" y="302663"/>
                  </a:lnTo>
                  <a:lnTo>
                    <a:pt x="12058" y="260952"/>
                  </a:lnTo>
                  <a:lnTo>
                    <a:pt x="26576" y="221143"/>
                  </a:lnTo>
                  <a:lnTo>
                    <a:pt x="46259" y="183564"/>
                  </a:lnTo>
                  <a:lnTo>
                    <a:pt x="70737" y="148545"/>
                  </a:lnTo>
                  <a:lnTo>
                    <a:pt x="99639" y="116415"/>
                  </a:lnTo>
                  <a:lnTo>
                    <a:pt x="132594" y="87502"/>
                  </a:lnTo>
                  <a:lnTo>
                    <a:pt x="169234" y="62135"/>
                  </a:lnTo>
                  <a:lnTo>
                    <a:pt x="209186" y="40643"/>
                  </a:lnTo>
                  <a:lnTo>
                    <a:pt x="252080" y="23355"/>
                  </a:lnTo>
                  <a:lnTo>
                    <a:pt x="297547" y="10599"/>
                  </a:lnTo>
                  <a:lnTo>
                    <a:pt x="345216" y="2704"/>
                  </a:lnTo>
                  <a:lnTo>
                    <a:pt x="394715" y="0"/>
                  </a:lnTo>
                  <a:lnTo>
                    <a:pt x="444241" y="2704"/>
                  </a:lnTo>
                  <a:lnTo>
                    <a:pt x="491981" y="10599"/>
                  </a:lnTo>
                  <a:lnTo>
                    <a:pt x="537557" y="23355"/>
                  </a:lnTo>
                  <a:lnTo>
                    <a:pt x="580589" y="40643"/>
                  </a:lnTo>
                  <a:lnTo>
                    <a:pt x="620700" y="62135"/>
                  </a:lnTo>
                  <a:lnTo>
                    <a:pt x="657511" y="87502"/>
                  </a:lnTo>
                  <a:lnTo>
                    <a:pt x="690642" y="116415"/>
                  </a:lnTo>
                  <a:lnTo>
                    <a:pt x="719715" y="148545"/>
                  </a:lnTo>
                  <a:lnTo>
                    <a:pt x="744352" y="183564"/>
                  </a:lnTo>
                  <a:lnTo>
                    <a:pt x="764173" y="221143"/>
                  </a:lnTo>
                  <a:lnTo>
                    <a:pt x="778800" y="260952"/>
                  </a:lnTo>
                  <a:lnTo>
                    <a:pt x="787853" y="302663"/>
                  </a:lnTo>
                  <a:lnTo>
                    <a:pt x="790956" y="345948"/>
                  </a:lnTo>
                  <a:lnTo>
                    <a:pt x="787853" y="389557"/>
                  </a:lnTo>
                  <a:lnTo>
                    <a:pt x="778800" y="431544"/>
                  </a:lnTo>
                  <a:lnTo>
                    <a:pt x="764173" y="471583"/>
                  </a:lnTo>
                  <a:lnTo>
                    <a:pt x="744352" y="509349"/>
                  </a:lnTo>
                  <a:lnTo>
                    <a:pt x="719715" y="544518"/>
                  </a:lnTo>
                  <a:lnTo>
                    <a:pt x="690642" y="576766"/>
                  </a:lnTo>
                  <a:lnTo>
                    <a:pt x="657511" y="605767"/>
                  </a:lnTo>
                  <a:lnTo>
                    <a:pt x="620700" y="631197"/>
                  </a:lnTo>
                  <a:lnTo>
                    <a:pt x="580589" y="652731"/>
                  </a:lnTo>
                  <a:lnTo>
                    <a:pt x="537557" y="670045"/>
                  </a:lnTo>
                  <a:lnTo>
                    <a:pt x="491981" y="682815"/>
                  </a:lnTo>
                  <a:lnTo>
                    <a:pt x="444241" y="690714"/>
                  </a:lnTo>
                  <a:lnTo>
                    <a:pt x="394715" y="693420"/>
                  </a:lnTo>
                  <a:close/>
                </a:path>
              </a:pathLst>
            </a:custGeom>
            <a:solidFill>
              <a:srgbClr val="0070BF"/>
            </a:solidFill>
          </p:spPr>
          <p:txBody>
            <a:bodyPr wrap="square" lIns="0" tIns="0" rIns="0" bIns="0" rtlCol="0"/>
            <a:lstStyle/>
            <a:p>
              <a:endParaRPr/>
            </a:p>
          </p:txBody>
        </p:sp>
        <p:sp>
          <p:nvSpPr>
            <p:cNvPr id="12" name="object 12"/>
            <p:cNvSpPr/>
            <p:nvPr/>
          </p:nvSpPr>
          <p:spPr>
            <a:xfrm>
              <a:off x="3663695" y="4556759"/>
              <a:ext cx="791210" cy="693420"/>
            </a:xfrm>
            <a:custGeom>
              <a:avLst/>
              <a:gdLst/>
              <a:ahLst/>
              <a:cxnLst/>
              <a:rect l="l" t="t" r="r" b="b"/>
              <a:pathLst>
                <a:path w="791210" h="693420">
                  <a:moveTo>
                    <a:pt x="0" y="345948"/>
                  </a:moveTo>
                  <a:lnTo>
                    <a:pt x="3076" y="302663"/>
                  </a:lnTo>
                  <a:lnTo>
                    <a:pt x="12058" y="260952"/>
                  </a:lnTo>
                  <a:lnTo>
                    <a:pt x="26576" y="221143"/>
                  </a:lnTo>
                  <a:lnTo>
                    <a:pt x="46259" y="183564"/>
                  </a:lnTo>
                  <a:lnTo>
                    <a:pt x="70737" y="148545"/>
                  </a:lnTo>
                  <a:lnTo>
                    <a:pt x="99639" y="116415"/>
                  </a:lnTo>
                  <a:lnTo>
                    <a:pt x="132594" y="87502"/>
                  </a:lnTo>
                  <a:lnTo>
                    <a:pt x="169234" y="62135"/>
                  </a:lnTo>
                  <a:lnTo>
                    <a:pt x="209186" y="40643"/>
                  </a:lnTo>
                  <a:lnTo>
                    <a:pt x="252080" y="23355"/>
                  </a:lnTo>
                  <a:lnTo>
                    <a:pt x="297547" y="10599"/>
                  </a:lnTo>
                  <a:lnTo>
                    <a:pt x="345216" y="2704"/>
                  </a:lnTo>
                  <a:lnTo>
                    <a:pt x="394715" y="0"/>
                  </a:lnTo>
                  <a:lnTo>
                    <a:pt x="444241" y="2704"/>
                  </a:lnTo>
                  <a:lnTo>
                    <a:pt x="491981" y="10599"/>
                  </a:lnTo>
                  <a:lnTo>
                    <a:pt x="537557" y="23355"/>
                  </a:lnTo>
                  <a:lnTo>
                    <a:pt x="580589" y="40643"/>
                  </a:lnTo>
                  <a:lnTo>
                    <a:pt x="620700" y="62135"/>
                  </a:lnTo>
                  <a:lnTo>
                    <a:pt x="657511" y="87502"/>
                  </a:lnTo>
                  <a:lnTo>
                    <a:pt x="690642" y="116415"/>
                  </a:lnTo>
                  <a:lnTo>
                    <a:pt x="719715" y="148545"/>
                  </a:lnTo>
                  <a:lnTo>
                    <a:pt x="744352" y="183564"/>
                  </a:lnTo>
                  <a:lnTo>
                    <a:pt x="764173" y="221143"/>
                  </a:lnTo>
                  <a:lnTo>
                    <a:pt x="778800" y="260952"/>
                  </a:lnTo>
                  <a:lnTo>
                    <a:pt x="787853" y="302663"/>
                  </a:lnTo>
                  <a:lnTo>
                    <a:pt x="790956" y="345948"/>
                  </a:lnTo>
                  <a:lnTo>
                    <a:pt x="787853" y="389557"/>
                  </a:lnTo>
                  <a:lnTo>
                    <a:pt x="778800" y="431544"/>
                  </a:lnTo>
                  <a:lnTo>
                    <a:pt x="764173" y="471583"/>
                  </a:lnTo>
                  <a:lnTo>
                    <a:pt x="744352" y="509349"/>
                  </a:lnTo>
                  <a:lnTo>
                    <a:pt x="719715" y="544518"/>
                  </a:lnTo>
                  <a:lnTo>
                    <a:pt x="690642" y="576766"/>
                  </a:lnTo>
                  <a:lnTo>
                    <a:pt x="657511" y="605767"/>
                  </a:lnTo>
                  <a:lnTo>
                    <a:pt x="620700" y="631197"/>
                  </a:lnTo>
                  <a:lnTo>
                    <a:pt x="580589" y="652731"/>
                  </a:lnTo>
                  <a:lnTo>
                    <a:pt x="537557" y="670045"/>
                  </a:lnTo>
                  <a:lnTo>
                    <a:pt x="491981" y="682815"/>
                  </a:lnTo>
                  <a:lnTo>
                    <a:pt x="444241" y="690714"/>
                  </a:lnTo>
                  <a:lnTo>
                    <a:pt x="394715" y="693420"/>
                  </a:lnTo>
                  <a:lnTo>
                    <a:pt x="345216" y="690714"/>
                  </a:lnTo>
                  <a:lnTo>
                    <a:pt x="297547" y="682815"/>
                  </a:lnTo>
                  <a:lnTo>
                    <a:pt x="252080" y="670045"/>
                  </a:lnTo>
                  <a:lnTo>
                    <a:pt x="209186" y="652731"/>
                  </a:lnTo>
                  <a:lnTo>
                    <a:pt x="169234" y="631197"/>
                  </a:lnTo>
                  <a:lnTo>
                    <a:pt x="132594" y="605767"/>
                  </a:lnTo>
                  <a:lnTo>
                    <a:pt x="99639" y="576766"/>
                  </a:lnTo>
                  <a:lnTo>
                    <a:pt x="70737" y="544518"/>
                  </a:lnTo>
                  <a:lnTo>
                    <a:pt x="46259" y="509349"/>
                  </a:lnTo>
                  <a:lnTo>
                    <a:pt x="26576" y="471583"/>
                  </a:lnTo>
                  <a:lnTo>
                    <a:pt x="12058" y="431544"/>
                  </a:lnTo>
                  <a:lnTo>
                    <a:pt x="3076" y="389557"/>
                  </a:lnTo>
                  <a:lnTo>
                    <a:pt x="0" y="345948"/>
                  </a:lnTo>
                </a:path>
              </a:pathLst>
            </a:custGeom>
            <a:ln w="10668">
              <a:solidFill>
                <a:srgbClr val="162B50"/>
              </a:solidFill>
            </a:ln>
          </p:spPr>
          <p:txBody>
            <a:bodyPr wrap="square" lIns="0" tIns="0" rIns="0" bIns="0" rtlCol="0"/>
            <a:lstStyle/>
            <a:p>
              <a:endParaRPr/>
            </a:p>
          </p:txBody>
        </p:sp>
      </p:grpSp>
      <p:sp>
        <p:nvSpPr>
          <p:cNvPr id="13" name="object 13"/>
          <p:cNvSpPr txBox="1"/>
          <p:nvPr/>
        </p:nvSpPr>
        <p:spPr>
          <a:xfrm>
            <a:off x="3876585" y="4679751"/>
            <a:ext cx="396875" cy="427990"/>
          </a:xfrm>
          <a:prstGeom prst="rect">
            <a:avLst/>
          </a:prstGeom>
        </p:spPr>
        <p:txBody>
          <a:bodyPr vert="horz" wrap="square" lIns="0" tIns="11430" rIns="0" bIns="0" rtlCol="0">
            <a:spAutoFit/>
          </a:bodyPr>
          <a:lstStyle/>
          <a:p>
            <a:pPr marL="12700">
              <a:lnSpc>
                <a:spcPct val="100000"/>
              </a:lnSpc>
              <a:spcBef>
                <a:spcPts val="90"/>
              </a:spcBef>
            </a:pPr>
            <a:r>
              <a:rPr sz="2650" b="1" spc="-25" dirty="0">
                <a:solidFill>
                  <a:srgbClr val="FFFFFF"/>
                </a:solidFill>
                <a:latin typeface="Arial"/>
                <a:cs typeface="Arial"/>
              </a:rPr>
              <a:t>04</a:t>
            </a:r>
            <a:endParaRPr sz="2650" dirty="0">
              <a:latin typeface="Arial"/>
              <a:cs typeface="Arial"/>
            </a:endParaRPr>
          </a:p>
        </p:txBody>
      </p:sp>
      <p:grpSp>
        <p:nvGrpSpPr>
          <p:cNvPr id="14" name="object 14"/>
          <p:cNvGrpSpPr/>
          <p:nvPr/>
        </p:nvGrpSpPr>
        <p:grpSpPr>
          <a:xfrm>
            <a:off x="3658361" y="2321425"/>
            <a:ext cx="802005" cy="693421"/>
            <a:chOff x="3658361" y="3480053"/>
            <a:chExt cx="802005" cy="704215"/>
          </a:xfrm>
        </p:grpSpPr>
        <p:sp>
          <p:nvSpPr>
            <p:cNvPr id="15" name="object 15"/>
            <p:cNvSpPr/>
            <p:nvPr/>
          </p:nvSpPr>
          <p:spPr>
            <a:xfrm>
              <a:off x="3663695" y="3485387"/>
              <a:ext cx="791210" cy="693420"/>
            </a:xfrm>
            <a:custGeom>
              <a:avLst/>
              <a:gdLst/>
              <a:ahLst/>
              <a:cxnLst/>
              <a:rect l="l" t="t" r="r" b="b"/>
              <a:pathLst>
                <a:path w="791210" h="693420">
                  <a:moveTo>
                    <a:pt x="394715" y="693420"/>
                  </a:moveTo>
                  <a:lnTo>
                    <a:pt x="345216" y="690715"/>
                  </a:lnTo>
                  <a:lnTo>
                    <a:pt x="297547" y="682820"/>
                  </a:lnTo>
                  <a:lnTo>
                    <a:pt x="252080" y="670064"/>
                  </a:lnTo>
                  <a:lnTo>
                    <a:pt x="209186" y="652776"/>
                  </a:lnTo>
                  <a:lnTo>
                    <a:pt x="169234" y="631284"/>
                  </a:lnTo>
                  <a:lnTo>
                    <a:pt x="132594" y="605917"/>
                  </a:lnTo>
                  <a:lnTo>
                    <a:pt x="99639" y="577004"/>
                  </a:lnTo>
                  <a:lnTo>
                    <a:pt x="70737" y="544874"/>
                  </a:lnTo>
                  <a:lnTo>
                    <a:pt x="46259" y="509855"/>
                  </a:lnTo>
                  <a:lnTo>
                    <a:pt x="26576" y="472276"/>
                  </a:lnTo>
                  <a:lnTo>
                    <a:pt x="12058" y="432467"/>
                  </a:lnTo>
                  <a:lnTo>
                    <a:pt x="3076" y="390756"/>
                  </a:lnTo>
                  <a:lnTo>
                    <a:pt x="0" y="347472"/>
                  </a:ln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0756"/>
                  </a:lnTo>
                  <a:lnTo>
                    <a:pt x="778800" y="432467"/>
                  </a:lnTo>
                  <a:lnTo>
                    <a:pt x="764173" y="472276"/>
                  </a:lnTo>
                  <a:lnTo>
                    <a:pt x="744352" y="509855"/>
                  </a:lnTo>
                  <a:lnTo>
                    <a:pt x="719715" y="544874"/>
                  </a:lnTo>
                  <a:lnTo>
                    <a:pt x="690642" y="577004"/>
                  </a:lnTo>
                  <a:lnTo>
                    <a:pt x="657511" y="605917"/>
                  </a:lnTo>
                  <a:lnTo>
                    <a:pt x="620700" y="631284"/>
                  </a:lnTo>
                  <a:lnTo>
                    <a:pt x="580589" y="652776"/>
                  </a:lnTo>
                  <a:lnTo>
                    <a:pt x="537557" y="670064"/>
                  </a:lnTo>
                  <a:lnTo>
                    <a:pt x="491981" y="682820"/>
                  </a:lnTo>
                  <a:lnTo>
                    <a:pt x="444241" y="690715"/>
                  </a:lnTo>
                  <a:lnTo>
                    <a:pt x="394715" y="693420"/>
                  </a:lnTo>
                  <a:close/>
                </a:path>
              </a:pathLst>
            </a:custGeom>
            <a:solidFill>
              <a:srgbClr val="5B9AD4"/>
            </a:solidFill>
          </p:spPr>
          <p:txBody>
            <a:bodyPr wrap="square" lIns="0" tIns="0" rIns="0" bIns="0" rtlCol="0"/>
            <a:lstStyle/>
            <a:p>
              <a:endParaRPr dirty="0"/>
            </a:p>
          </p:txBody>
        </p:sp>
        <p:sp>
          <p:nvSpPr>
            <p:cNvPr id="16" name="object 16"/>
            <p:cNvSpPr/>
            <p:nvPr/>
          </p:nvSpPr>
          <p:spPr>
            <a:xfrm>
              <a:off x="3663695" y="3485387"/>
              <a:ext cx="791210" cy="693420"/>
            </a:xfrm>
            <a:custGeom>
              <a:avLst/>
              <a:gdLst/>
              <a:ahLst/>
              <a:cxnLst/>
              <a:rect l="l" t="t" r="r" b="b"/>
              <a:pathLst>
                <a:path w="791210" h="693420">
                  <a:moveTo>
                    <a:pt x="0" y="347472"/>
                  </a:move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0756"/>
                  </a:lnTo>
                  <a:lnTo>
                    <a:pt x="778800" y="432467"/>
                  </a:lnTo>
                  <a:lnTo>
                    <a:pt x="764173" y="472276"/>
                  </a:lnTo>
                  <a:lnTo>
                    <a:pt x="744352" y="509855"/>
                  </a:lnTo>
                  <a:lnTo>
                    <a:pt x="719715" y="544874"/>
                  </a:lnTo>
                  <a:lnTo>
                    <a:pt x="690642" y="577004"/>
                  </a:lnTo>
                  <a:lnTo>
                    <a:pt x="657511" y="605917"/>
                  </a:lnTo>
                  <a:lnTo>
                    <a:pt x="620700" y="631284"/>
                  </a:lnTo>
                  <a:lnTo>
                    <a:pt x="580589" y="652776"/>
                  </a:lnTo>
                  <a:lnTo>
                    <a:pt x="537557" y="670064"/>
                  </a:lnTo>
                  <a:lnTo>
                    <a:pt x="491981" y="682820"/>
                  </a:lnTo>
                  <a:lnTo>
                    <a:pt x="444241" y="690715"/>
                  </a:lnTo>
                  <a:lnTo>
                    <a:pt x="394715" y="693420"/>
                  </a:lnTo>
                  <a:lnTo>
                    <a:pt x="345216" y="690715"/>
                  </a:lnTo>
                  <a:lnTo>
                    <a:pt x="297547" y="682820"/>
                  </a:lnTo>
                  <a:lnTo>
                    <a:pt x="252080" y="670064"/>
                  </a:lnTo>
                  <a:lnTo>
                    <a:pt x="209186" y="652776"/>
                  </a:lnTo>
                  <a:lnTo>
                    <a:pt x="169234" y="631284"/>
                  </a:lnTo>
                  <a:lnTo>
                    <a:pt x="132594" y="605917"/>
                  </a:lnTo>
                  <a:lnTo>
                    <a:pt x="99639" y="577004"/>
                  </a:lnTo>
                  <a:lnTo>
                    <a:pt x="70737" y="544874"/>
                  </a:lnTo>
                  <a:lnTo>
                    <a:pt x="46259" y="509855"/>
                  </a:lnTo>
                  <a:lnTo>
                    <a:pt x="26576" y="472276"/>
                  </a:lnTo>
                  <a:lnTo>
                    <a:pt x="12058" y="432467"/>
                  </a:lnTo>
                  <a:lnTo>
                    <a:pt x="3076" y="390756"/>
                  </a:lnTo>
                  <a:lnTo>
                    <a:pt x="0" y="347472"/>
                  </a:lnTo>
                </a:path>
              </a:pathLst>
            </a:custGeom>
            <a:ln w="10668">
              <a:solidFill>
                <a:srgbClr val="162B50"/>
              </a:solidFill>
            </a:ln>
          </p:spPr>
          <p:txBody>
            <a:bodyPr wrap="square" lIns="0" tIns="0" rIns="0" bIns="0" rtlCol="0"/>
            <a:lstStyle/>
            <a:p>
              <a:endParaRPr/>
            </a:p>
          </p:txBody>
        </p:sp>
      </p:grpSp>
      <p:grpSp>
        <p:nvGrpSpPr>
          <p:cNvPr id="22" name="object 22"/>
          <p:cNvGrpSpPr/>
          <p:nvPr/>
        </p:nvGrpSpPr>
        <p:grpSpPr>
          <a:xfrm>
            <a:off x="3658361" y="5621273"/>
            <a:ext cx="802005" cy="704215"/>
            <a:chOff x="3658361" y="5621273"/>
            <a:chExt cx="802005" cy="704215"/>
          </a:xfrm>
        </p:grpSpPr>
        <p:sp>
          <p:nvSpPr>
            <p:cNvPr id="23" name="object 23"/>
            <p:cNvSpPr/>
            <p:nvPr/>
          </p:nvSpPr>
          <p:spPr>
            <a:xfrm>
              <a:off x="3663695" y="5626607"/>
              <a:ext cx="791210" cy="693420"/>
            </a:xfrm>
            <a:custGeom>
              <a:avLst/>
              <a:gdLst/>
              <a:ahLst/>
              <a:cxnLst/>
              <a:rect l="l" t="t" r="r" b="b"/>
              <a:pathLst>
                <a:path w="791210" h="693420">
                  <a:moveTo>
                    <a:pt x="394715" y="693420"/>
                  </a:moveTo>
                  <a:lnTo>
                    <a:pt x="345216" y="690740"/>
                  </a:lnTo>
                  <a:lnTo>
                    <a:pt x="297547" y="682912"/>
                  </a:lnTo>
                  <a:lnTo>
                    <a:pt x="252080" y="670252"/>
                  </a:lnTo>
                  <a:lnTo>
                    <a:pt x="209186" y="653075"/>
                  </a:lnTo>
                  <a:lnTo>
                    <a:pt x="169234" y="631700"/>
                  </a:lnTo>
                  <a:lnTo>
                    <a:pt x="132594" y="606441"/>
                  </a:lnTo>
                  <a:lnTo>
                    <a:pt x="99639" y="577616"/>
                  </a:lnTo>
                  <a:lnTo>
                    <a:pt x="70737" y="545539"/>
                  </a:lnTo>
                  <a:lnTo>
                    <a:pt x="46259" y="510529"/>
                  </a:lnTo>
                  <a:lnTo>
                    <a:pt x="26576" y="472901"/>
                  </a:lnTo>
                  <a:lnTo>
                    <a:pt x="12058" y="432971"/>
                  </a:lnTo>
                  <a:lnTo>
                    <a:pt x="3076" y="391056"/>
                  </a:lnTo>
                  <a:lnTo>
                    <a:pt x="0" y="347472"/>
                  </a:ln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1056"/>
                  </a:lnTo>
                  <a:lnTo>
                    <a:pt x="778800" y="432971"/>
                  </a:lnTo>
                  <a:lnTo>
                    <a:pt x="764173" y="472901"/>
                  </a:lnTo>
                  <a:lnTo>
                    <a:pt x="744352" y="510529"/>
                  </a:lnTo>
                  <a:lnTo>
                    <a:pt x="719715" y="545539"/>
                  </a:lnTo>
                  <a:lnTo>
                    <a:pt x="690642" y="577616"/>
                  </a:lnTo>
                  <a:lnTo>
                    <a:pt x="657511" y="606441"/>
                  </a:lnTo>
                  <a:lnTo>
                    <a:pt x="620700" y="631700"/>
                  </a:lnTo>
                  <a:lnTo>
                    <a:pt x="580589" y="653075"/>
                  </a:lnTo>
                  <a:lnTo>
                    <a:pt x="537557" y="670252"/>
                  </a:lnTo>
                  <a:lnTo>
                    <a:pt x="491981" y="682912"/>
                  </a:lnTo>
                  <a:lnTo>
                    <a:pt x="444241" y="690740"/>
                  </a:lnTo>
                  <a:lnTo>
                    <a:pt x="394715" y="693420"/>
                  </a:lnTo>
                  <a:close/>
                </a:path>
              </a:pathLst>
            </a:custGeom>
            <a:solidFill>
              <a:srgbClr val="4472C3"/>
            </a:solidFill>
          </p:spPr>
          <p:txBody>
            <a:bodyPr wrap="square" lIns="0" tIns="0" rIns="0" bIns="0" rtlCol="0"/>
            <a:lstStyle/>
            <a:p>
              <a:endParaRPr/>
            </a:p>
          </p:txBody>
        </p:sp>
        <p:sp>
          <p:nvSpPr>
            <p:cNvPr id="24" name="object 24"/>
            <p:cNvSpPr/>
            <p:nvPr/>
          </p:nvSpPr>
          <p:spPr>
            <a:xfrm>
              <a:off x="3663695" y="5626607"/>
              <a:ext cx="791210" cy="693420"/>
            </a:xfrm>
            <a:custGeom>
              <a:avLst/>
              <a:gdLst/>
              <a:ahLst/>
              <a:cxnLst/>
              <a:rect l="l" t="t" r="r" b="b"/>
              <a:pathLst>
                <a:path w="791210" h="693420">
                  <a:moveTo>
                    <a:pt x="0" y="347472"/>
                  </a:moveTo>
                  <a:lnTo>
                    <a:pt x="3076" y="303862"/>
                  </a:lnTo>
                  <a:lnTo>
                    <a:pt x="12058" y="261875"/>
                  </a:lnTo>
                  <a:lnTo>
                    <a:pt x="26576" y="221836"/>
                  </a:lnTo>
                  <a:lnTo>
                    <a:pt x="46259" y="184070"/>
                  </a:lnTo>
                  <a:lnTo>
                    <a:pt x="70737" y="148901"/>
                  </a:lnTo>
                  <a:lnTo>
                    <a:pt x="99639" y="116653"/>
                  </a:lnTo>
                  <a:lnTo>
                    <a:pt x="132594" y="87652"/>
                  </a:lnTo>
                  <a:lnTo>
                    <a:pt x="169234" y="62222"/>
                  </a:lnTo>
                  <a:lnTo>
                    <a:pt x="209186" y="40688"/>
                  </a:lnTo>
                  <a:lnTo>
                    <a:pt x="252080" y="23374"/>
                  </a:lnTo>
                  <a:lnTo>
                    <a:pt x="297547" y="10604"/>
                  </a:lnTo>
                  <a:lnTo>
                    <a:pt x="345216" y="2705"/>
                  </a:lnTo>
                  <a:lnTo>
                    <a:pt x="394715" y="0"/>
                  </a:lnTo>
                  <a:lnTo>
                    <a:pt x="444241" y="2705"/>
                  </a:lnTo>
                  <a:lnTo>
                    <a:pt x="491981" y="10604"/>
                  </a:lnTo>
                  <a:lnTo>
                    <a:pt x="537557" y="23374"/>
                  </a:lnTo>
                  <a:lnTo>
                    <a:pt x="580589" y="40688"/>
                  </a:lnTo>
                  <a:lnTo>
                    <a:pt x="620700" y="62222"/>
                  </a:lnTo>
                  <a:lnTo>
                    <a:pt x="657511" y="87652"/>
                  </a:lnTo>
                  <a:lnTo>
                    <a:pt x="690642" y="116653"/>
                  </a:lnTo>
                  <a:lnTo>
                    <a:pt x="719715" y="148901"/>
                  </a:lnTo>
                  <a:lnTo>
                    <a:pt x="744352" y="184070"/>
                  </a:lnTo>
                  <a:lnTo>
                    <a:pt x="764173" y="221836"/>
                  </a:lnTo>
                  <a:lnTo>
                    <a:pt x="778800" y="261875"/>
                  </a:lnTo>
                  <a:lnTo>
                    <a:pt x="787853" y="303862"/>
                  </a:lnTo>
                  <a:lnTo>
                    <a:pt x="790956" y="347472"/>
                  </a:lnTo>
                  <a:lnTo>
                    <a:pt x="787853" y="391056"/>
                  </a:lnTo>
                  <a:lnTo>
                    <a:pt x="778800" y="432971"/>
                  </a:lnTo>
                  <a:lnTo>
                    <a:pt x="764173" y="472901"/>
                  </a:lnTo>
                  <a:lnTo>
                    <a:pt x="744352" y="510529"/>
                  </a:lnTo>
                  <a:lnTo>
                    <a:pt x="719715" y="545539"/>
                  </a:lnTo>
                  <a:lnTo>
                    <a:pt x="690642" y="577616"/>
                  </a:lnTo>
                  <a:lnTo>
                    <a:pt x="657511" y="606441"/>
                  </a:lnTo>
                  <a:lnTo>
                    <a:pt x="620700" y="631700"/>
                  </a:lnTo>
                  <a:lnTo>
                    <a:pt x="580589" y="653075"/>
                  </a:lnTo>
                  <a:lnTo>
                    <a:pt x="537557" y="670252"/>
                  </a:lnTo>
                  <a:lnTo>
                    <a:pt x="491981" y="682912"/>
                  </a:lnTo>
                  <a:lnTo>
                    <a:pt x="444241" y="690740"/>
                  </a:lnTo>
                  <a:lnTo>
                    <a:pt x="394715" y="693420"/>
                  </a:lnTo>
                  <a:lnTo>
                    <a:pt x="345216" y="690740"/>
                  </a:lnTo>
                  <a:lnTo>
                    <a:pt x="297547" y="682912"/>
                  </a:lnTo>
                  <a:lnTo>
                    <a:pt x="252080" y="670252"/>
                  </a:lnTo>
                  <a:lnTo>
                    <a:pt x="209186" y="653075"/>
                  </a:lnTo>
                  <a:lnTo>
                    <a:pt x="169234" y="631700"/>
                  </a:lnTo>
                  <a:lnTo>
                    <a:pt x="132594" y="606441"/>
                  </a:lnTo>
                  <a:lnTo>
                    <a:pt x="99639" y="577616"/>
                  </a:lnTo>
                  <a:lnTo>
                    <a:pt x="70737" y="545539"/>
                  </a:lnTo>
                  <a:lnTo>
                    <a:pt x="46259" y="510529"/>
                  </a:lnTo>
                  <a:lnTo>
                    <a:pt x="26576" y="472901"/>
                  </a:lnTo>
                  <a:lnTo>
                    <a:pt x="12058" y="432971"/>
                  </a:lnTo>
                  <a:lnTo>
                    <a:pt x="3076" y="391056"/>
                  </a:lnTo>
                  <a:lnTo>
                    <a:pt x="0" y="347472"/>
                  </a:lnTo>
                </a:path>
              </a:pathLst>
            </a:custGeom>
            <a:ln w="10668">
              <a:solidFill>
                <a:srgbClr val="162B50"/>
              </a:solidFill>
            </a:ln>
          </p:spPr>
          <p:txBody>
            <a:bodyPr wrap="square" lIns="0" tIns="0" rIns="0" bIns="0" rtlCol="0"/>
            <a:lstStyle/>
            <a:p>
              <a:endParaRPr/>
            </a:p>
          </p:txBody>
        </p:sp>
      </p:grpSp>
      <p:sp>
        <p:nvSpPr>
          <p:cNvPr id="25" name="object 25"/>
          <p:cNvSpPr txBox="1"/>
          <p:nvPr/>
        </p:nvSpPr>
        <p:spPr>
          <a:xfrm>
            <a:off x="3876585" y="5751077"/>
            <a:ext cx="396875" cy="427990"/>
          </a:xfrm>
          <a:prstGeom prst="rect">
            <a:avLst/>
          </a:prstGeom>
        </p:spPr>
        <p:txBody>
          <a:bodyPr vert="horz" wrap="square" lIns="0" tIns="11430" rIns="0" bIns="0" rtlCol="0">
            <a:spAutoFit/>
          </a:bodyPr>
          <a:lstStyle/>
          <a:p>
            <a:pPr marL="12700">
              <a:lnSpc>
                <a:spcPct val="100000"/>
              </a:lnSpc>
              <a:spcBef>
                <a:spcPts val="90"/>
              </a:spcBef>
            </a:pPr>
            <a:r>
              <a:rPr sz="2650" b="1" spc="-25" dirty="0">
                <a:solidFill>
                  <a:srgbClr val="FFFFFF"/>
                </a:solidFill>
                <a:latin typeface="Arial"/>
                <a:cs typeface="Arial"/>
              </a:rPr>
              <a:t>05</a:t>
            </a:r>
            <a:endParaRPr sz="2650">
              <a:latin typeface="Arial"/>
              <a:cs typeface="Arial"/>
            </a:endParaRPr>
          </a:p>
        </p:txBody>
      </p:sp>
      <p:sp>
        <p:nvSpPr>
          <p:cNvPr id="26" name="object 26"/>
          <p:cNvSpPr txBox="1">
            <a:spLocks noGrp="1"/>
          </p:cNvSpPr>
          <p:nvPr>
            <p:ph type="title"/>
          </p:nvPr>
        </p:nvSpPr>
        <p:spPr>
          <a:xfrm>
            <a:off x="4835171" y="1371035"/>
            <a:ext cx="1938020" cy="446917"/>
          </a:xfrm>
          <a:prstGeom prst="rect">
            <a:avLst/>
          </a:prstGeom>
        </p:spPr>
        <p:txBody>
          <a:bodyPr vert="horz" wrap="square" lIns="0" tIns="15875" rIns="0" bIns="0" rtlCol="0">
            <a:spAutoFit/>
          </a:bodyPr>
          <a:lstStyle/>
          <a:p>
            <a:pPr marL="12700">
              <a:lnSpc>
                <a:spcPct val="100000"/>
              </a:lnSpc>
              <a:spcBef>
                <a:spcPts val="125"/>
              </a:spcBef>
            </a:pPr>
            <a:r>
              <a:rPr sz="2800" b="0" spc="-105" dirty="0">
                <a:solidFill>
                  <a:schemeClr val="tx2"/>
                </a:solidFill>
                <a:latin typeface="Trebuchet MS"/>
                <a:cs typeface="Trebuchet MS"/>
              </a:rPr>
              <a:t>Introduction</a:t>
            </a:r>
            <a:endParaRPr sz="2800" dirty="0">
              <a:solidFill>
                <a:schemeClr val="tx2"/>
              </a:solidFill>
              <a:latin typeface="Trebuchet MS"/>
              <a:cs typeface="Trebuchet MS"/>
            </a:endParaRPr>
          </a:p>
        </p:txBody>
      </p:sp>
      <p:grpSp>
        <p:nvGrpSpPr>
          <p:cNvPr id="31" name="object 31"/>
          <p:cNvGrpSpPr/>
          <p:nvPr/>
        </p:nvGrpSpPr>
        <p:grpSpPr>
          <a:xfrm>
            <a:off x="224790" y="3566922"/>
            <a:ext cx="378460" cy="756285"/>
            <a:chOff x="224790" y="3566922"/>
            <a:chExt cx="378460" cy="756285"/>
          </a:xfrm>
        </p:grpSpPr>
        <p:sp>
          <p:nvSpPr>
            <p:cNvPr id="32" name="object 32"/>
            <p:cNvSpPr/>
            <p:nvPr/>
          </p:nvSpPr>
          <p:spPr>
            <a:xfrm>
              <a:off x="230124" y="3572256"/>
              <a:ext cx="367665" cy="745490"/>
            </a:xfrm>
            <a:custGeom>
              <a:avLst/>
              <a:gdLst/>
              <a:ahLst/>
              <a:cxnLst/>
              <a:rect l="l" t="t" r="r" b="b"/>
              <a:pathLst>
                <a:path w="367665" h="745489">
                  <a:moveTo>
                    <a:pt x="361188" y="745235"/>
                  </a:moveTo>
                  <a:lnTo>
                    <a:pt x="0" y="448055"/>
                  </a:lnTo>
                  <a:lnTo>
                    <a:pt x="367284" y="0"/>
                  </a:lnTo>
                  <a:lnTo>
                    <a:pt x="365760" y="248411"/>
                  </a:lnTo>
                  <a:lnTo>
                    <a:pt x="227076" y="417575"/>
                  </a:lnTo>
                  <a:lnTo>
                    <a:pt x="362712" y="530351"/>
                  </a:lnTo>
                  <a:lnTo>
                    <a:pt x="361188" y="745235"/>
                  </a:lnTo>
                  <a:close/>
                </a:path>
              </a:pathLst>
            </a:custGeom>
            <a:solidFill>
              <a:srgbClr val="4472C3"/>
            </a:solidFill>
          </p:spPr>
          <p:txBody>
            <a:bodyPr wrap="square" lIns="0" tIns="0" rIns="0" bIns="0" rtlCol="0"/>
            <a:lstStyle/>
            <a:p>
              <a:endParaRPr/>
            </a:p>
          </p:txBody>
        </p:sp>
        <p:sp>
          <p:nvSpPr>
            <p:cNvPr id="33" name="object 33"/>
            <p:cNvSpPr/>
            <p:nvPr/>
          </p:nvSpPr>
          <p:spPr>
            <a:xfrm>
              <a:off x="230124" y="3572256"/>
              <a:ext cx="367665" cy="745490"/>
            </a:xfrm>
            <a:custGeom>
              <a:avLst/>
              <a:gdLst/>
              <a:ahLst/>
              <a:cxnLst/>
              <a:rect l="l" t="t" r="r" b="b"/>
              <a:pathLst>
                <a:path w="367665" h="745489">
                  <a:moveTo>
                    <a:pt x="0" y="448055"/>
                  </a:moveTo>
                  <a:lnTo>
                    <a:pt x="367284" y="0"/>
                  </a:lnTo>
                  <a:lnTo>
                    <a:pt x="365760" y="248411"/>
                  </a:lnTo>
                  <a:lnTo>
                    <a:pt x="227076" y="417575"/>
                  </a:lnTo>
                  <a:lnTo>
                    <a:pt x="362712" y="530351"/>
                  </a:lnTo>
                  <a:lnTo>
                    <a:pt x="361188" y="745235"/>
                  </a:lnTo>
                  <a:lnTo>
                    <a:pt x="0" y="448055"/>
                  </a:lnTo>
                  <a:close/>
                </a:path>
              </a:pathLst>
            </a:custGeom>
            <a:ln w="10668">
              <a:solidFill>
                <a:srgbClr val="162B50"/>
              </a:solidFill>
            </a:ln>
          </p:spPr>
          <p:txBody>
            <a:bodyPr wrap="square" lIns="0" tIns="0" rIns="0" bIns="0" rtlCol="0"/>
            <a:lstStyle/>
            <a:p>
              <a:endParaRPr/>
            </a:p>
          </p:txBody>
        </p:sp>
      </p:grpSp>
      <p:grpSp>
        <p:nvGrpSpPr>
          <p:cNvPr id="34" name="object 34"/>
          <p:cNvGrpSpPr/>
          <p:nvPr/>
        </p:nvGrpSpPr>
        <p:grpSpPr>
          <a:xfrm>
            <a:off x="-5333" y="1052322"/>
            <a:ext cx="10069195" cy="5619115"/>
            <a:chOff x="-5333" y="1052322"/>
            <a:chExt cx="10069195" cy="5619115"/>
          </a:xfrm>
        </p:grpSpPr>
        <p:sp>
          <p:nvSpPr>
            <p:cNvPr id="35" name="object 35"/>
            <p:cNvSpPr/>
            <p:nvPr/>
          </p:nvSpPr>
          <p:spPr>
            <a:xfrm>
              <a:off x="9480804" y="3361943"/>
              <a:ext cx="416559" cy="739140"/>
            </a:xfrm>
            <a:custGeom>
              <a:avLst/>
              <a:gdLst/>
              <a:ahLst/>
              <a:cxnLst/>
              <a:rect l="l" t="t" r="r" b="b"/>
              <a:pathLst>
                <a:path w="416559" h="739139">
                  <a:moveTo>
                    <a:pt x="0" y="739140"/>
                  </a:moveTo>
                  <a:lnTo>
                    <a:pt x="30480" y="492252"/>
                  </a:lnTo>
                  <a:lnTo>
                    <a:pt x="187451" y="339852"/>
                  </a:lnTo>
                  <a:lnTo>
                    <a:pt x="64008" y="213359"/>
                  </a:lnTo>
                  <a:lnTo>
                    <a:pt x="89916" y="0"/>
                  </a:lnTo>
                  <a:lnTo>
                    <a:pt x="416052" y="335280"/>
                  </a:lnTo>
                  <a:lnTo>
                    <a:pt x="0" y="739140"/>
                  </a:lnTo>
                  <a:close/>
                </a:path>
              </a:pathLst>
            </a:custGeom>
            <a:solidFill>
              <a:srgbClr val="4472C3"/>
            </a:solidFill>
          </p:spPr>
          <p:txBody>
            <a:bodyPr wrap="square" lIns="0" tIns="0" rIns="0" bIns="0" rtlCol="0"/>
            <a:lstStyle/>
            <a:p>
              <a:endParaRPr/>
            </a:p>
          </p:txBody>
        </p:sp>
        <p:sp>
          <p:nvSpPr>
            <p:cNvPr id="36" name="object 36"/>
            <p:cNvSpPr/>
            <p:nvPr/>
          </p:nvSpPr>
          <p:spPr>
            <a:xfrm>
              <a:off x="9480804" y="3361943"/>
              <a:ext cx="416559" cy="739140"/>
            </a:xfrm>
            <a:custGeom>
              <a:avLst/>
              <a:gdLst/>
              <a:ahLst/>
              <a:cxnLst/>
              <a:rect l="l" t="t" r="r" b="b"/>
              <a:pathLst>
                <a:path w="416559" h="739139">
                  <a:moveTo>
                    <a:pt x="416052" y="335280"/>
                  </a:moveTo>
                  <a:lnTo>
                    <a:pt x="0" y="739140"/>
                  </a:lnTo>
                  <a:lnTo>
                    <a:pt x="30480" y="492252"/>
                  </a:lnTo>
                  <a:lnTo>
                    <a:pt x="187451" y="339852"/>
                  </a:lnTo>
                  <a:lnTo>
                    <a:pt x="64008" y="213359"/>
                  </a:lnTo>
                  <a:lnTo>
                    <a:pt x="89916" y="0"/>
                  </a:lnTo>
                  <a:lnTo>
                    <a:pt x="416052" y="335280"/>
                  </a:lnTo>
                  <a:close/>
                </a:path>
              </a:pathLst>
            </a:custGeom>
            <a:ln w="10668">
              <a:solidFill>
                <a:srgbClr val="162B50"/>
              </a:solidFill>
            </a:ln>
          </p:spPr>
          <p:txBody>
            <a:bodyPr wrap="square" lIns="0" tIns="0" rIns="0" bIns="0" rtlCol="0"/>
            <a:lstStyle/>
            <a:p>
              <a:endParaRPr/>
            </a:p>
          </p:txBody>
        </p:sp>
        <p:sp>
          <p:nvSpPr>
            <p:cNvPr id="37" name="object 37"/>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38" name="object 38"/>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39" name="object 39"/>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40" name="object 40"/>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41" name="object 41"/>
            <p:cNvPicPr/>
            <p:nvPr/>
          </p:nvPicPr>
          <p:blipFill>
            <a:blip r:embed="rId2" cstate="print"/>
            <a:stretch>
              <a:fillRect/>
            </a:stretch>
          </p:blipFill>
          <p:spPr>
            <a:xfrm>
              <a:off x="6960107" y="1205483"/>
              <a:ext cx="3098291" cy="5334000"/>
            </a:xfrm>
            <a:prstGeom prst="rect">
              <a:avLst/>
            </a:prstGeom>
          </p:spPr>
        </p:pic>
      </p:grpSp>
      <p:grpSp>
        <p:nvGrpSpPr>
          <p:cNvPr id="42" name="object 10">
            <a:extLst>
              <a:ext uri="{FF2B5EF4-FFF2-40B4-BE49-F238E27FC236}">
                <a16:creationId xmlns:a16="http://schemas.microsoft.com/office/drawing/2014/main" id="{CA988010-283C-CDF7-ECEE-21B56C945D7C}"/>
              </a:ext>
            </a:extLst>
          </p:cNvPr>
          <p:cNvGrpSpPr/>
          <p:nvPr/>
        </p:nvGrpSpPr>
        <p:grpSpPr>
          <a:xfrm>
            <a:off x="3674019" y="3385896"/>
            <a:ext cx="802005" cy="704215"/>
            <a:chOff x="3658361" y="4551425"/>
            <a:chExt cx="802005" cy="704215"/>
          </a:xfrm>
        </p:grpSpPr>
        <p:sp>
          <p:nvSpPr>
            <p:cNvPr id="43" name="object 11">
              <a:extLst>
                <a:ext uri="{FF2B5EF4-FFF2-40B4-BE49-F238E27FC236}">
                  <a16:creationId xmlns:a16="http://schemas.microsoft.com/office/drawing/2014/main" id="{65268305-1CEB-888D-E275-DB6F813ACEA4}"/>
                </a:ext>
              </a:extLst>
            </p:cNvPr>
            <p:cNvSpPr/>
            <p:nvPr/>
          </p:nvSpPr>
          <p:spPr>
            <a:xfrm>
              <a:off x="3663695" y="4556759"/>
              <a:ext cx="791210" cy="693420"/>
            </a:xfrm>
            <a:custGeom>
              <a:avLst/>
              <a:gdLst/>
              <a:ahLst/>
              <a:cxnLst/>
              <a:rect l="l" t="t" r="r" b="b"/>
              <a:pathLst>
                <a:path w="791210" h="693420">
                  <a:moveTo>
                    <a:pt x="394715" y="693420"/>
                  </a:moveTo>
                  <a:lnTo>
                    <a:pt x="345216" y="690714"/>
                  </a:lnTo>
                  <a:lnTo>
                    <a:pt x="297547" y="682815"/>
                  </a:lnTo>
                  <a:lnTo>
                    <a:pt x="252080" y="670045"/>
                  </a:lnTo>
                  <a:lnTo>
                    <a:pt x="209186" y="652731"/>
                  </a:lnTo>
                  <a:lnTo>
                    <a:pt x="169234" y="631197"/>
                  </a:lnTo>
                  <a:lnTo>
                    <a:pt x="132594" y="605767"/>
                  </a:lnTo>
                  <a:lnTo>
                    <a:pt x="99639" y="576766"/>
                  </a:lnTo>
                  <a:lnTo>
                    <a:pt x="70737" y="544518"/>
                  </a:lnTo>
                  <a:lnTo>
                    <a:pt x="46259" y="509349"/>
                  </a:lnTo>
                  <a:lnTo>
                    <a:pt x="26576" y="471583"/>
                  </a:lnTo>
                  <a:lnTo>
                    <a:pt x="12058" y="431544"/>
                  </a:lnTo>
                  <a:lnTo>
                    <a:pt x="3076" y="389557"/>
                  </a:lnTo>
                  <a:lnTo>
                    <a:pt x="0" y="345948"/>
                  </a:lnTo>
                  <a:lnTo>
                    <a:pt x="3076" y="302663"/>
                  </a:lnTo>
                  <a:lnTo>
                    <a:pt x="12058" y="260952"/>
                  </a:lnTo>
                  <a:lnTo>
                    <a:pt x="26576" y="221143"/>
                  </a:lnTo>
                  <a:lnTo>
                    <a:pt x="46259" y="183564"/>
                  </a:lnTo>
                  <a:lnTo>
                    <a:pt x="70737" y="148545"/>
                  </a:lnTo>
                  <a:lnTo>
                    <a:pt x="99639" y="116415"/>
                  </a:lnTo>
                  <a:lnTo>
                    <a:pt x="132594" y="87502"/>
                  </a:lnTo>
                  <a:lnTo>
                    <a:pt x="169234" y="62135"/>
                  </a:lnTo>
                  <a:lnTo>
                    <a:pt x="209186" y="40643"/>
                  </a:lnTo>
                  <a:lnTo>
                    <a:pt x="252080" y="23355"/>
                  </a:lnTo>
                  <a:lnTo>
                    <a:pt x="297547" y="10599"/>
                  </a:lnTo>
                  <a:lnTo>
                    <a:pt x="345216" y="2704"/>
                  </a:lnTo>
                  <a:lnTo>
                    <a:pt x="394715" y="0"/>
                  </a:lnTo>
                  <a:lnTo>
                    <a:pt x="444241" y="2704"/>
                  </a:lnTo>
                  <a:lnTo>
                    <a:pt x="491981" y="10599"/>
                  </a:lnTo>
                  <a:lnTo>
                    <a:pt x="537557" y="23355"/>
                  </a:lnTo>
                  <a:lnTo>
                    <a:pt x="580589" y="40643"/>
                  </a:lnTo>
                  <a:lnTo>
                    <a:pt x="620700" y="62135"/>
                  </a:lnTo>
                  <a:lnTo>
                    <a:pt x="657511" y="87502"/>
                  </a:lnTo>
                  <a:lnTo>
                    <a:pt x="690642" y="116415"/>
                  </a:lnTo>
                  <a:lnTo>
                    <a:pt x="719715" y="148545"/>
                  </a:lnTo>
                  <a:lnTo>
                    <a:pt x="744352" y="183564"/>
                  </a:lnTo>
                  <a:lnTo>
                    <a:pt x="764173" y="221143"/>
                  </a:lnTo>
                  <a:lnTo>
                    <a:pt x="778800" y="260952"/>
                  </a:lnTo>
                  <a:lnTo>
                    <a:pt x="787853" y="302663"/>
                  </a:lnTo>
                  <a:lnTo>
                    <a:pt x="790956" y="345948"/>
                  </a:lnTo>
                  <a:lnTo>
                    <a:pt x="787853" y="389557"/>
                  </a:lnTo>
                  <a:lnTo>
                    <a:pt x="778800" y="431544"/>
                  </a:lnTo>
                  <a:lnTo>
                    <a:pt x="764173" y="471583"/>
                  </a:lnTo>
                  <a:lnTo>
                    <a:pt x="744352" y="509349"/>
                  </a:lnTo>
                  <a:lnTo>
                    <a:pt x="719715" y="544518"/>
                  </a:lnTo>
                  <a:lnTo>
                    <a:pt x="690642" y="576766"/>
                  </a:lnTo>
                  <a:lnTo>
                    <a:pt x="657511" y="605767"/>
                  </a:lnTo>
                  <a:lnTo>
                    <a:pt x="620700" y="631197"/>
                  </a:lnTo>
                  <a:lnTo>
                    <a:pt x="580589" y="652731"/>
                  </a:lnTo>
                  <a:lnTo>
                    <a:pt x="537557" y="670045"/>
                  </a:lnTo>
                  <a:lnTo>
                    <a:pt x="491981" y="682815"/>
                  </a:lnTo>
                  <a:lnTo>
                    <a:pt x="444241" y="690714"/>
                  </a:lnTo>
                  <a:lnTo>
                    <a:pt x="394715" y="693420"/>
                  </a:lnTo>
                  <a:close/>
                </a:path>
              </a:pathLst>
            </a:custGeom>
            <a:solidFill>
              <a:srgbClr val="0070BF"/>
            </a:solidFill>
          </p:spPr>
          <p:txBody>
            <a:bodyPr wrap="square" lIns="0" tIns="0" rIns="0" bIns="0" rtlCol="0"/>
            <a:lstStyle/>
            <a:p>
              <a:endParaRPr/>
            </a:p>
          </p:txBody>
        </p:sp>
        <p:sp>
          <p:nvSpPr>
            <p:cNvPr id="44" name="object 12">
              <a:extLst>
                <a:ext uri="{FF2B5EF4-FFF2-40B4-BE49-F238E27FC236}">
                  <a16:creationId xmlns:a16="http://schemas.microsoft.com/office/drawing/2014/main" id="{496EF6A4-29F3-DBD8-A20E-A9862FB22ECF}"/>
                </a:ext>
              </a:extLst>
            </p:cNvPr>
            <p:cNvSpPr/>
            <p:nvPr/>
          </p:nvSpPr>
          <p:spPr>
            <a:xfrm>
              <a:off x="3663695" y="4556759"/>
              <a:ext cx="791210" cy="693420"/>
            </a:xfrm>
            <a:custGeom>
              <a:avLst/>
              <a:gdLst/>
              <a:ahLst/>
              <a:cxnLst/>
              <a:rect l="l" t="t" r="r" b="b"/>
              <a:pathLst>
                <a:path w="791210" h="693420">
                  <a:moveTo>
                    <a:pt x="0" y="345948"/>
                  </a:moveTo>
                  <a:lnTo>
                    <a:pt x="3076" y="302663"/>
                  </a:lnTo>
                  <a:lnTo>
                    <a:pt x="12058" y="260952"/>
                  </a:lnTo>
                  <a:lnTo>
                    <a:pt x="26576" y="221143"/>
                  </a:lnTo>
                  <a:lnTo>
                    <a:pt x="46259" y="183564"/>
                  </a:lnTo>
                  <a:lnTo>
                    <a:pt x="70737" y="148545"/>
                  </a:lnTo>
                  <a:lnTo>
                    <a:pt x="99639" y="116415"/>
                  </a:lnTo>
                  <a:lnTo>
                    <a:pt x="132594" y="87502"/>
                  </a:lnTo>
                  <a:lnTo>
                    <a:pt x="169234" y="62135"/>
                  </a:lnTo>
                  <a:lnTo>
                    <a:pt x="209186" y="40643"/>
                  </a:lnTo>
                  <a:lnTo>
                    <a:pt x="252080" y="23355"/>
                  </a:lnTo>
                  <a:lnTo>
                    <a:pt x="297547" y="10599"/>
                  </a:lnTo>
                  <a:lnTo>
                    <a:pt x="345216" y="2704"/>
                  </a:lnTo>
                  <a:lnTo>
                    <a:pt x="394715" y="0"/>
                  </a:lnTo>
                  <a:lnTo>
                    <a:pt x="444241" y="2704"/>
                  </a:lnTo>
                  <a:lnTo>
                    <a:pt x="491981" y="10599"/>
                  </a:lnTo>
                  <a:lnTo>
                    <a:pt x="537557" y="23355"/>
                  </a:lnTo>
                  <a:lnTo>
                    <a:pt x="580589" y="40643"/>
                  </a:lnTo>
                  <a:lnTo>
                    <a:pt x="620700" y="62135"/>
                  </a:lnTo>
                  <a:lnTo>
                    <a:pt x="657511" y="87502"/>
                  </a:lnTo>
                  <a:lnTo>
                    <a:pt x="690642" y="116415"/>
                  </a:lnTo>
                  <a:lnTo>
                    <a:pt x="719715" y="148545"/>
                  </a:lnTo>
                  <a:lnTo>
                    <a:pt x="744352" y="183564"/>
                  </a:lnTo>
                  <a:lnTo>
                    <a:pt x="764173" y="221143"/>
                  </a:lnTo>
                  <a:lnTo>
                    <a:pt x="778800" y="260952"/>
                  </a:lnTo>
                  <a:lnTo>
                    <a:pt x="787853" y="302663"/>
                  </a:lnTo>
                  <a:lnTo>
                    <a:pt x="790956" y="345948"/>
                  </a:lnTo>
                  <a:lnTo>
                    <a:pt x="787853" y="389557"/>
                  </a:lnTo>
                  <a:lnTo>
                    <a:pt x="778800" y="431544"/>
                  </a:lnTo>
                  <a:lnTo>
                    <a:pt x="764173" y="471583"/>
                  </a:lnTo>
                  <a:lnTo>
                    <a:pt x="744352" y="509349"/>
                  </a:lnTo>
                  <a:lnTo>
                    <a:pt x="719715" y="544518"/>
                  </a:lnTo>
                  <a:lnTo>
                    <a:pt x="690642" y="576766"/>
                  </a:lnTo>
                  <a:lnTo>
                    <a:pt x="657511" y="605767"/>
                  </a:lnTo>
                  <a:lnTo>
                    <a:pt x="620700" y="631197"/>
                  </a:lnTo>
                  <a:lnTo>
                    <a:pt x="580589" y="652731"/>
                  </a:lnTo>
                  <a:lnTo>
                    <a:pt x="537557" y="670045"/>
                  </a:lnTo>
                  <a:lnTo>
                    <a:pt x="491981" y="682815"/>
                  </a:lnTo>
                  <a:lnTo>
                    <a:pt x="444241" y="690714"/>
                  </a:lnTo>
                  <a:lnTo>
                    <a:pt x="394715" y="693420"/>
                  </a:lnTo>
                  <a:lnTo>
                    <a:pt x="345216" y="690714"/>
                  </a:lnTo>
                  <a:lnTo>
                    <a:pt x="297547" y="682815"/>
                  </a:lnTo>
                  <a:lnTo>
                    <a:pt x="252080" y="670045"/>
                  </a:lnTo>
                  <a:lnTo>
                    <a:pt x="209186" y="652731"/>
                  </a:lnTo>
                  <a:lnTo>
                    <a:pt x="169234" y="631197"/>
                  </a:lnTo>
                  <a:lnTo>
                    <a:pt x="132594" y="605767"/>
                  </a:lnTo>
                  <a:lnTo>
                    <a:pt x="99639" y="576766"/>
                  </a:lnTo>
                  <a:lnTo>
                    <a:pt x="70737" y="544518"/>
                  </a:lnTo>
                  <a:lnTo>
                    <a:pt x="46259" y="509349"/>
                  </a:lnTo>
                  <a:lnTo>
                    <a:pt x="26576" y="471583"/>
                  </a:lnTo>
                  <a:lnTo>
                    <a:pt x="12058" y="431544"/>
                  </a:lnTo>
                  <a:lnTo>
                    <a:pt x="3076" y="389557"/>
                  </a:lnTo>
                  <a:lnTo>
                    <a:pt x="0" y="345948"/>
                  </a:lnTo>
                </a:path>
              </a:pathLst>
            </a:custGeom>
            <a:ln w="10668">
              <a:solidFill>
                <a:srgbClr val="162B50"/>
              </a:solidFill>
            </a:ln>
          </p:spPr>
          <p:txBody>
            <a:bodyPr wrap="square" lIns="0" tIns="0" rIns="0" bIns="0" rtlCol="0"/>
            <a:lstStyle/>
            <a:p>
              <a:endParaRPr/>
            </a:p>
          </p:txBody>
        </p:sp>
      </p:grpSp>
      <p:sp>
        <p:nvSpPr>
          <p:cNvPr id="46" name="TextBox 45">
            <a:extLst>
              <a:ext uri="{FF2B5EF4-FFF2-40B4-BE49-F238E27FC236}">
                <a16:creationId xmlns:a16="http://schemas.microsoft.com/office/drawing/2014/main" id="{D4281FAB-101B-0C26-E0E4-3B8F4B44C2F4}"/>
              </a:ext>
            </a:extLst>
          </p:cNvPr>
          <p:cNvSpPr txBox="1"/>
          <p:nvPr/>
        </p:nvSpPr>
        <p:spPr>
          <a:xfrm>
            <a:off x="4788659" y="2371449"/>
            <a:ext cx="1828800" cy="523220"/>
          </a:xfrm>
          <a:prstGeom prst="rect">
            <a:avLst/>
          </a:prstGeom>
          <a:noFill/>
        </p:spPr>
        <p:txBody>
          <a:bodyPr wrap="square" rtlCol="0">
            <a:spAutoFit/>
          </a:bodyPr>
          <a:lstStyle/>
          <a:p>
            <a:r>
              <a:rPr lang="en-IN" sz="2800" dirty="0">
                <a:solidFill>
                  <a:schemeClr val="tx2"/>
                </a:solidFill>
              </a:rPr>
              <a:t>Scope</a:t>
            </a:r>
          </a:p>
        </p:txBody>
      </p:sp>
      <p:sp>
        <p:nvSpPr>
          <p:cNvPr id="47" name="TextBox 46">
            <a:extLst>
              <a:ext uri="{FF2B5EF4-FFF2-40B4-BE49-F238E27FC236}">
                <a16:creationId xmlns:a16="http://schemas.microsoft.com/office/drawing/2014/main" id="{8D63EF8D-D057-59DE-A29C-2420EBE5D52D}"/>
              </a:ext>
            </a:extLst>
          </p:cNvPr>
          <p:cNvSpPr txBox="1"/>
          <p:nvPr/>
        </p:nvSpPr>
        <p:spPr>
          <a:xfrm>
            <a:off x="4805024" y="3491718"/>
            <a:ext cx="1565629" cy="492443"/>
          </a:xfrm>
          <a:prstGeom prst="rect">
            <a:avLst/>
          </a:prstGeom>
          <a:noFill/>
        </p:spPr>
        <p:txBody>
          <a:bodyPr wrap="square" rtlCol="0">
            <a:spAutoFit/>
          </a:bodyPr>
          <a:lstStyle/>
          <a:p>
            <a:r>
              <a:rPr lang="en-IN" sz="2600" dirty="0">
                <a:solidFill>
                  <a:schemeClr val="tx2"/>
                </a:solidFill>
              </a:rPr>
              <a:t>Overview</a:t>
            </a:r>
          </a:p>
        </p:txBody>
      </p:sp>
      <p:sp>
        <p:nvSpPr>
          <p:cNvPr id="48" name="TextBox 47">
            <a:extLst>
              <a:ext uri="{FF2B5EF4-FFF2-40B4-BE49-F238E27FC236}">
                <a16:creationId xmlns:a16="http://schemas.microsoft.com/office/drawing/2014/main" id="{E7919DF6-BABB-1956-18F6-519FA1D1BFA7}"/>
              </a:ext>
            </a:extLst>
          </p:cNvPr>
          <p:cNvSpPr txBox="1"/>
          <p:nvPr/>
        </p:nvSpPr>
        <p:spPr>
          <a:xfrm>
            <a:off x="4835171" y="4679751"/>
            <a:ext cx="1524000" cy="523220"/>
          </a:xfrm>
          <a:prstGeom prst="rect">
            <a:avLst/>
          </a:prstGeom>
          <a:noFill/>
        </p:spPr>
        <p:txBody>
          <a:bodyPr wrap="square" rtlCol="0">
            <a:spAutoFit/>
          </a:bodyPr>
          <a:lstStyle/>
          <a:p>
            <a:r>
              <a:rPr lang="en-IN" sz="2800" dirty="0">
                <a:solidFill>
                  <a:schemeClr val="tx2"/>
                </a:solidFill>
              </a:rPr>
              <a:t>KPI’s</a:t>
            </a:r>
          </a:p>
        </p:txBody>
      </p:sp>
      <p:sp>
        <p:nvSpPr>
          <p:cNvPr id="49" name="TextBox 48">
            <a:extLst>
              <a:ext uri="{FF2B5EF4-FFF2-40B4-BE49-F238E27FC236}">
                <a16:creationId xmlns:a16="http://schemas.microsoft.com/office/drawing/2014/main" id="{5BC33460-35CF-C98E-8BEA-74BEACF79DE0}"/>
              </a:ext>
            </a:extLst>
          </p:cNvPr>
          <p:cNvSpPr txBox="1"/>
          <p:nvPr/>
        </p:nvSpPr>
        <p:spPr>
          <a:xfrm>
            <a:off x="4835171" y="5751077"/>
            <a:ext cx="1828800" cy="461665"/>
          </a:xfrm>
          <a:prstGeom prst="rect">
            <a:avLst/>
          </a:prstGeom>
          <a:noFill/>
        </p:spPr>
        <p:txBody>
          <a:bodyPr wrap="square" rtlCol="0">
            <a:spAutoFit/>
          </a:bodyPr>
          <a:lstStyle/>
          <a:p>
            <a:r>
              <a:rPr lang="en-IN" sz="2400" dirty="0">
                <a:solidFill>
                  <a:schemeClr val="tx2"/>
                </a:solidFill>
              </a:rPr>
              <a:t>Insights</a:t>
            </a:r>
          </a:p>
        </p:txBody>
      </p:sp>
      <p:sp>
        <p:nvSpPr>
          <p:cNvPr id="50" name="object 9">
            <a:extLst>
              <a:ext uri="{FF2B5EF4-FFF2-40B4-BE49-F238E27FC236}">
                <a16:creationId xmlns:a16="http://schemas.microsoft.com/office/drawing/2014/main" id="{789E96FB-5235-9A88-8FD6-B09612662091}"/>
              </a:ext>
            </a:extLst>
          </p:cNvPr>
          <p:cNvSpPr txBox="1"/>
          <p:nvPr/>
        </p:nvSpPr>
        <p:spPr>
          <a:xfrm>
            <a:off x="3859594" y="2475230"/>
            <a:ext cx="396875" cy="427990"/>
          </a:xfrm>
          <a:prstGeom prst="rect">
            <a:avLst/>
          </a:prstGeom>
        </p:spPr>
        <p:txBody>
          <a:bodyPr vert="horz" wrap="square" lIns="0" tIns="11430" rIns="0" bIns="0" rtlCol="0">
            <a:spAutoFit/>
          </a:bodyPr>
          <a:lstStyle/>
          <a:p>
            <a:pPr marL="12700">
              <a:lnSpc>
                <a:spcPct val="100000"/>
              </a:lnSpc>
              <a:spcBef>
                <a:spcPts val="90"/>
              </a:spcBef>
            </a:pPr>
            <a:r>
              <a:rPr sz="2650" b="1" spc="-25" dirty="0">
                <a:solidFill>
                  <a:srgbClr val="FFFFFF"/>
                </a:solidFill>
                <a:latin typeface="Arial"/>
                <a:cs typeface="Arial"/>
              </a:rPr>
              <a:t>0</a:t>
            </a:r>
            <a:r>
              <a:rPr lang="en-IN" sz="2650" b="1" spc="-25" dirty="0">
                <a:solidFill>
                  <a:srgbClr val="FFFFFF"/>
                </a:solidFill>
                <a:latin typeface="Arial"/>
                <a:cs typeface="Arial"/>
              </a:rPr>
              <a:t>2</a:t>
            </a:r>
            <a:endParaRPr sz="2650" dirty="0">
              <a:latin typeface="Arial"/>
              <a:cs typeface="Arial"/>
            </a:endParaRPr>
          </a:p>
        </p:txBody>
      </p:sp>
      <p:sp>
        <p:nvSpPr>
          <p:cNvPr id="51" name="object 9">
            <a:extLst>
              <a:ext uri="{FF2B5EF4-FFF2-40B4-BE49-F238E27FC236}">
                <a16:creationId xmlns:a16="http://schemas.microsoft.com/office/drawing/2014/main" id="{E07E1C0E-2EC8-B460-12D2-D9A3F7C1730E}"/>
              </a:ext>
            </a:extLst>
          </p:cNvPr>
          <p:cNvSpPr txBox="1"/>
          <p:nvPr/>
        </p:nvSpPr>
        <p:spPr>
          <a:xfrm>
            <a:off x="3861996" y="3508375"/>
            <a:ext cx="396875" cy="427990"/>
          </a:xfrm>
          <a:prstGeom prst="rect">
            <a:avLst/>
          </a:prstGeom>
        </p:spPr>
        <p:txBody>
          <a:bodyPr vert="horz" wrap="square" lIns="0" tIns="11430" rIns="0" bIns="0" rtlCol="0">
            <a:spAutoFit/>
          </a:bodyPr>
          <a:lstStyle/>
          <a:p>
            <a:pPr marL="12700">
              <a:lnSpc>
                <a:spcPct val="100000"/>
              </a:lnSpc>
              <a:spcBef>
                <a:spcPts val="90"/>
              </a:spcBef>
            </a:pPr>
            <a:r>
              <a:rPr sz="2650" b="1" spc="-25" dirty="0">
                <a:solidFill>
                  <a:srgbClr val="FFFFFF"/>
                </a:solidFill>
                <a:latin typeface="Arial"/>
                <a:cs typeface="Arial"/>
              </a:rPr>
              <a:t>0</a:t>
            </a:r>
            <a:r>
              <a:rPr lang="en-IN" sz="2650" b="1" spc="-25" dirty="0">
                <a:solidFill>
                  <a:srgbClr val="FFFFFF"/>
                </a:solidFill>
                <a:latin typeface="Arial"/>
                <a:cs typeface="Arial"/>
              </a:rPr>
              <a:t>3</a:t>
            </a:r>
            <a:endParaRPr sz="265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9"/>
          <p:cNvGrpSpPr/>
          <p:nvPr/>
        </p:nvGrpSpPr>
        <p:grpSpPr>
          <a:xfrm>
            <a:off x="-5333" y="1052322"/>
            <a:ext cx="10069195" cy="5619115"/>
            <a:chOff x="-5333" y="1052322"/>
            <a:chExt cx="10069195" cy="5619115"/>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2" name="object 12"/>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3" name="object 13"/>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7118604" y="1190244"/>
              <a:ext cx="2939796" cy="5349239"/>
            </a:xfrm>
            <a:prstGeom prst="rect">
              <a:avLst/>
            </a:prstGeom>
          </p:spPr>
        </p:pic>
      </p:grpSp>
      <p:grpSp>
        <p:nvGrpSpPr>
          <p:cNvPr id="16" name="object 2">
            <a:extLst>
              <a:ext uri="{FF2B5EF4-FFF2-40B4-BE49-F238E27FC236}">
                <a16:creationId xmlns:a16="http://schemas.microsoft.com/office/drawing/2014/main" id="{9A2EE8DD-B2FB-AFB0-85CD-7001976788B1}"/>
              </a:ext>
            </a:extLst>
          </p:cNvPr>
          <p:cNvGrpSpPr/>
          <p:nvPr/>
        </p:nvGrpSpPr>
        <p:grpSpPr>
          <a:xfrm>
            <a:off x="12539" y="1258005"/>
            <a:ext cx="2322830" cy="704215"/>
            <a:chOff x="-5333" y="2032254"/>
            <a:chExt cx="2322830" cy="704215"/>
          </a:xfrm>
        </p:grpSpPr>
        <p:sp>
          <p:nvSpPr>
            <p:cNvPr id="17" name="object 3">
              <a:extLst>
                <a:ext uri="{FF2B5EF4-FFF2-40B4-BE49-F238E27FC236}">
                  <a16:creationId xmlns:a16="http://schemas.microsoft.com/office/drawing/2014/main" id="{82B1FFC3-91CF-900D-46C1-4F62628C5FCB}"/>
                </a:ext>
              </a:extLst>
            </p:cNvPr>
            <p:cNvSpPr/>
            <p:nvPr/>
          </p:nvSpPr>
          <p:spPr>
            <a:xfrm>
              <a:off x="0" y="2037588"/>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a:p>
          </p:txBody>
        </p:sp>
        <p:sp>
          <p:nvSpPr>
            <p:cNvPr id="18" name="object 4">
              <a:extLst>
                <a:ext uri="{FF2B5EF4-FFF2-40B4-BE49-F238E27FC236}">
                  <a16:creationId xmlns:a16="http://schemas.microsoft.com/office/drawing/2014/main" id="{A8A1C90B-0231-6F1D-BEF7-C5F747A9CB7C}"/>
                </a:ext>
              </a:extLst>
            </p:cNvPr>
            <p:cNvSpPr/>
            <p:nvPr/>
          </p:nvSpPr>
          <p:spPr>
            <a:xfrm>
              <a:off x="0" y="2037588"/>
              <a:ext cx="2312035" cy="693420"/>
            </a:xfrm>
            <a:custGeom>
              <a:avLst/>
              <a:gdLst/>
              <a:ahLst/>
              <a:cxnLst/>
              <a:rect l="l" t="t" r="r" b="b"/>
              <a:pathLst>
                <a:path w="2312035" h="693419">
                  <a:moveTo>
                    <a:pt x="0" y="0"/>
                  </a:moveTo>
                  <a:lnTo>
                    <a:pt x="1965959" y="0"/>
                  </a:lnTo>
                  <a:lnTo>
                    <a:pt x="2311908" y="347471"/>
                  </a:lnTo>
                  <a:lnTo>
                    <a:pt x="1965959" y="693420"/>
                  </a:lnTo>
                  <a:lnTo>
                    <a:pt x="0" y="693420"/>
                  </a:lnTo>
                  <a:lnTo>
                    <a:pt x="0" y="0"/>
                  </a:lnTo>
                  <a:close/>
                </a:path>
              </a:pathLst>
            </a:custGeom>
            <a:ln w="10668">
              <a:solidFill>
                <a:srgbClr val="162B50"/>
              </a:solidFill>
            </a:ln>
          </p:spPr>
          <p:txBody>
            <a:bodyPr wrap="square" lIns="0" tIns="0" rIns="0" bIns="0" rtlCol="0"/>
            <a:lstStyle/>
            <a:p>
              <a:endParaRPr/>
            </a:p>
          </p:txBody>
        </p:sp>
      </p:grpSp>
      <p:sp>
        <p:nvSpPr>
          <p:cNvPr id="21" name="TextBox 20">
            <a:extLst>
              <a:ext uri="{FF2B5EF4-FFF2-40B4-BE49-F238E27FC236}">
                <a16:creationId xmlns:a16="http://schemas.microsoft.com/office/drawing/2014/main" id="{B12E2560-6F5F-D963-B45E-A6A16930D71B}"/>
              </a:ext>
            </a:extLst>
          </p:cNvPr>
          <p:cNvSpPr txBox="1"/>
          <p:nvPr/>
        </p:nvSpPr>
        <p:spPr>
          <a:xfrm>
            <a:off x="74230" y="1263339"/>
            <a:ext cx="1991360" cy="492443"/>
          </a:xfrm>
          <a:prstGeom prst="rect">
            <a:avLst/>
          </a:prstGeom>
          <a:noFill/>
        </p:spPr>
        <p:txBody>
          <a:bodyPr wrap="square" rtlCol="0">
            <a:spAutoFit/>
          </a:bodyPr>
          <a:lstStyle/>
          <a:p>
            <a:r>
              <a:rPr lang="en-IN" sz="2600" spc="-10" dirty="0">
                <a:solidFill>
                  <a:schemeClr val="bg1"/>
                </a:solidFill>
                <a:latin typeface="Trebuchet MS"/>
                <a:cs typeface="Trebuchet MS"/>
              </a:rPr>
              <a:t>Introduction</a:t>
            </a:r>
            <a:endParaRPr lang="en-IN" sz="2600" dirty="0">
              <a:solidFill>
                <a:schemeClr val="bg1"/>
              </a:solidFill>
            </a:endParaRPr>
          </a:p>
        </p:txBody>
      </p:sp>
      <p:sp>
        <p:nvSpPr>
          <p:cNvPr id="24" name="TextBox 23">
            <a:extLst>
              <a:ext uri="{FF2B5EF4-FFF2-40B4-BE49-F238E27FC236}">
                <a16:creationId xmlns:a16="http://schemas.microsoft.com/office/drawing/2014/main" id="{EFEB622D-7CAE-C535-BA43-F1C1CC5145A2}"/>
              </a:ext>
            </a:extLst>
          </p:cNvPr>
          <p:cNvSpPr txBox="1"/>
          <p:nvPr/>
        </p:nvSpPr>
        <p:spPr>
          <a:xfrm>
            <a:off x="914400" y="2362200"/>
            <a:ext cx="5867400" cy="2554545"/>
          </a:xfrm>
          <a:prstGeom prst="rect">
            <a:avLst/>
          </a:prstGeom>
          <a:noFill/>
        </p:spPr>
        <p:txBody>
          <a:bodyPr wrap="square" rtlCol="0">
            <a:spAutoFit/>
          </a:bodyPr>
          <a:lstStyle/>
          <a:p>
            <a:pPr algn="just"/>
            <a:r>
              <a:rPr lang="en-US" sz="2000" dirty="0">
                <a:solidFill>
                  <a:schemeClr val="tx1"/>
                </a:solidFill>
              </a:rPr>
              <a:t>The current dataset highlights a stable transaction pattern across branches and banks, with clear opportunities to focus on high-value customers and sustain healthy branch-level performance. Monitoring seasonal trends, large individual transactions, and any negative cash flow signals will help maintain operational resilience and customer trust.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9"/>
          <p:cNvGrpSpPr/>
          <p:nvPr/>
        </p:nvGrpSpPr>
        <p:grpSpPr>
          <a:xfrm>
            <a:off x="-5333" y="1052322"/>
            <a:ext cx="10069195" cy="5619115"/>
            <a:chOff x="-5333" y="1052322"/>
            <a:chExt cx="10069195" cy="5619115"/>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2" name="object 12"/>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3" name="object 13"/>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7118604" y="1190243"/>
              <a:ext cx="2939796" cy="2837688"/>
            </a:xfrm>
            <a:prstGeom prst="rect">
              <a:avLst/>
            </a:prstGeom>
          </p:spPr>
        </p:pic>
        <p:pic>
          <p:nvPicPr>
            <p:cNvPr id="15" name="object 15"/>
            <p:cNvPicPr/>
            <p:nvPr/>
          </p:nvPicPr>
          <p:blipFill>
            <a:blip r:embed="rId3" cstate="print"/>
            <a:stretch>
              <a:fillRect/>
            </a:stretch>
          </p:blipFill>
          <p:spPr>
            <a:xfrm>
              <a:off x="7100316" y="4027932"/>
              <a:ext cx="2958083" cy="2511551"/>
            </a:xfrm>
            <a:prstGeom prst="rect">
              <a:avLst/>
            </a:prstGeom>
          </p:spPr>
        </p:pic>
      </p:grpSp>
      <p:grpSp>
        <p:nvGrpSpPr>
          <p:cNvPr id="17" name="object 2"/>
          <p:cNvGrpSpPr/>
          <p:nvPr/>
        </p:nvGrpSpPr>
        <p:grpSpPr>
          <a:xfrm>
            <a:off x="0" y="1190243"/>
            <a:ext cx="2322830" cy="704215"/>
            <a:chOff x="-5333" y="2032254"/>
            <a:chExt cx="2322830" cy="704215"/>
          </a:xfrm>
        </p:grpSpPr>
        <p:sp>
          <p:nvSpPr>
            <p:cNvPr id="18" name="object 3"/>
            <p:cNvSpPr/>
            <p:nvPr/>
          </p:nvSpPr>
          <p:spPr>
            <a:xfrm>
              <a:off x="0" y="2037588"/>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a:p>
          </p:txBody>
        </p:sp>
        <p:sp>
          <p:nvSpPr>
            <p:cNvPr id="19" name="object 4"/>
            <p:cNvSpPr/>
            <p:nvPr/>
          </p:nvSpPr>
          <p:spPr>
            <a:xfrm>
              <a:off x="0" y="2037588"/>
              <a:ext cx="2312035" cy="693420"/>
            </a:xfrm>
            <a:custGeom>
              <a:avLst/>
              <a:gdLst/>
              <a:ahLst/>
              <a:cxnLst/>
              <a:rect l="l" t="t" r="r" b="b"/>
              <a:pathLst>
                <a:path w="2312035" h="693419">
                  <a:moveTo>
                    <a:pt x="0" y="0"/>
                  </a:moveTo>
                  <a:lnTo>
                    <a:pt x="1965959" y="0"/>
                  </a:lnTo>
                  <a:lnTo>
                    <a:pt x="2311908" y="347471"/>
                  </a:lnTo>
                  <a:lnTo>
                    <a:pt x="1965959" y="693420"/>
                  </a:lnTo>
                  <a:lnTo>
                    <a:pt x="0" y="693420"/>
                  </a:lnTo>
                  <a:lnTo>
                    <a:pt x="0" y="0"/>
                  </a:lnTo>
                  <a:close/>
                </a:path>
              </a:pathLst>
            </a:custGeom>
            <a:ln w="10668">
              <a:solidFill>
                <a:srgbClr val="162B50"/>
              </a:solidFill>
            </a:ln>
          </p:spPr>
          <p:txBody>
            <a:bodyPr wrap="square" lIns="0" tIns="0" rIns="0" bIns="0" rtlCol="0"/>
            <a:lstStyle/>
            <a:p>
              <a:endParaRPr/>
            </a:p>
          </p:txBody>
        </p:sp>
      </p:grpSp>
      <p:sp>
        <p:nvSpPr>
          <p:cNvPr id="24" name="TextBox 23">
            <a:extLst>
              <a:ext uri="{FF2B5EF4-FFF2-40B4-BE49-F238E27FC236}">
                <a16:creationId xmlns:a16="http://schemas.microsoft.com/office/drawing/2014/main" id="{72BA3088-6073-9E21-21A0-3449496B4502}"/>
              </a:ext>
            </a:extLst>
          </p:cNvPr>
          <p:cNvSpPr txBox="1"/>
          <p:nvPr/>
        </p:nvSpPr>
        <p:spPr>
          <a:xfrm>
            <a:off x="152400" y="1157164"/>
            <a:ext cx="1676400" cy="646331"/>
          </a:xfrm>
          <a:prstGeom prst="rect">
            <a:avLst/>
          </a:prstGeom>
          <a:noFill/>
        </p:spPr>
        <p:txBody>
          <a:bodyPr wrap="square" rtlCol="0">
            <a:spAutoFit/>
          </a:bodyPr>
          <a:lstStyle/>
          <a:p>
            <a:pPr algn="ctr"/>
            <a:r>
              <a:rPr lang="en-IN" sz="3600" dirty="0">
                <a:solidFill>
                  <a:schemeClr val="bg1"/>
                </a:solidFill>
              </a:rPr>
              <a:t>Scope</a:t>
            </a:r>
          </a:p>
        </p:txBody>
      </p:sp>
      <p:sp>
        <p:nvSpPr>
          <p:cNvPr id="25" name="TextBox 24">
            <a:extLst>
              <a:ext uri="{FF2B5EF4-FFF2-40B4-BE49-F238E27FC236}">
                <a16:creationId xmlns:a16="http://schemas.microsoft.com/office/drawing/2014/main" id="{2F164CF8-AF93-123E-A05C-E54536D9BF3B}"/>
              </a:ext>
            </a:extLst>
          </p:cNvPr>
          <p:cNvSpPr txBox="1"/>
          <p:nvPr/>
        </p:nvSpPr>
        <p:spPr>
          <a:xfrm>
            <a:off x="762000" y="2311414"/>
            <a:ext cx="5791200" cy="3170099"/>
          </a:xfrm>
          <a:prstGeom prst="rect">
            <a:avLst/>
          </a:prstGeom>
          <a:noFill/>
        </p:spPr>
        <p:txBody>
          <a:bodyPr wrap="square" rtlCol="0">
            <a:spAutoFit/>
          </a:bodyPr>
          <a:lstStyle/>
          <a:p>
            <a:pPr algn="just"/>
            <a:r>
              <a:rPr lang="en-US" sz="2000" dirty="0"/>
              <a:t>This project analyzes debit and credit transactions to:</a:t>
            </a:r>
          </a:p>
          <a:p>
            <a:pPr marL="457200" indent="-457200" algn="just">
              <a:buFont typeface="+mj-lt"/>
              <a:buAutoNum type="arabicParenR"/>
            </a:pPr>
            <a:r>
              <a:rPr lang="en-US" sz="2000" dirty="0"/>
              <a:t>Identify key customers and high-value transactions</a:t>
            </a:r>
          </a:p>
          <a:p>
            <a:pPr marL="457200" indent="-457200" algn="just">
              <a:buFont typeface="+mj-lt"/>
              <a:buAutoNum type="arabicParenR"/>
            </a:pPr>
            <a:r>
              <a:rPr lang="en-US" sz="2000" dirty="0"/>
              <a:t>Evaluate monthly trends and branch-wise cash flow</a:t>
            </a:r>
          </a:p>
          <a:p>
            <a:pPr marL="457200" indent="-457200" algn="just">
              <a:buFont typeface="+mj-lt"/>
              <a:buAutoNum type="arabicParenR"/>
            </a:pPr>
            <a:r>
              <a:rPr lang="en-US" sz="2000" dirty="0"/>
              <a:t>Detect outliers or negative balances</a:t>
            </a:r>
          </a:p>
          <a:p>
            <a:pPr marL="457200" indent="-457200" algn="just">
              <a:buFont typeface="+mj-lt"/>
              <a:buAutoNum type="arabicParenR"/>
            </a:pPr>
            <a:r>
              <a:rPr lang="en-US" sz="2000" dirty="0"/>
              <a:t>Provide clear, actionable insights to support branch performance, customer retention, and risk monitoring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object 7"/>
          <p:cNvGrpSpPr/>
          <p:nvPr/>
        </p:nvGrpSpPr>
        <p:grpSpPr>
          <a:xfrm>
            <a:off x="0" y="1057656"/>
            <a:ext cx="10058400" cy="5608827"/>
            <a:chOff x="0" y="1057656"/>
            <a:chExt cx="10058400" cy="5608827"/>
          </a:xfrm>
        </p:grpSpPr>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2" name="object 12"/>
            <p:cNvSpPr/>
            <p:nvPr/>
          </p:nvSpPr>
          <p:spPr>
            <a:xfrm>
              <a:off x="0" y="6539483"/>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3" name="object 13"/>
            <p:cNvSpPr/>
            <p:nvPr/>
          </p:nvSpPr>
          <p:spPr>
            <a:xfrm>
              <a:off x="0" y="6539483"/>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7118604" y="1190243"/>
              <a:ext cx="2939796" cy="2378964"/>
            </a:xfrm>
            <a:prstGeom prst="rect">
              <a:avLst/>
            </a:prstGeom>
          </p:spPr>
        </p:pic>
        <p:pic>
          <p:nvPicPr>
            <p:cNvPr id="15" name="object 15"/>
            <p:cNvPicPr/>
            <p:nvPr/>
          </p:nvPicPr>
          <p:blipFill>
            <a:blip r:embed="rId3" cstate="print"/>
            <a:stretch>
              <a:fillRect/>
            </a:stretch>
          </p:blipFill>
          <p:spPr>
            <a:xfrm>
              <a:off x="7118604" y="4379975"/>
              <a:ext cx="2939796" cy="2159508"/>
            </a:xfrm>
            <a:prstGeom prst="rect">
              <a:avLst/>
            </a:prstGeom>
          </p:spPr>
        </p:pic>
        <p:pic>
          <p:nvPicPr>
            <p:cNvPr id="16" name="object 16"/>
            <p:cNvPicPr/>
            <p:nvPr/>
          </p:nvPicPr>
          <p:blipFill>
            <a:blip r:embed="rId4" cstate="print"/>
            <a:stretch>
              <a:fillRect/>
            </a:stretch>
          </p:blipFill>
          <p:spPr>
            <a:xfrm>
              <a:off x="7112507" y="3602735"/>
              <a:ext cx="2945891" cy="864108"/>
            </a:xfrm>
            <a:prstGeom prst="rect">
              <a:avLst/>
            </a:prstGeom>
          </p:spPr>
        </p:pic>
      </p:grpSp>
      <p:sp>
        <p:nvSpPr>
          <p:cNvPr id="22" name="object 4">
            <a:extLst>
              <a:ext uri="{FF2B5EF4-FFF2-40B4-BE49-F238E27FC236}">
                <a16:creationId xmlns:a16="http://schemas.microsoft.com/office/drawing/2014/main" id="{C21B1DC1-F0B4-73B1-F099-AA5B898A1BBD}"/>
              </a:ext>
            </a:extLst>
          </p:cNvPr>
          <p:cNvSpPr/>
          <p:nvPr/>
        </p:nvSpPr>
        <p:spPr>
          <a:xfrm>
            <a:off x="-1" y="1190243"/>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dirty="0"/>
          </a:p>
        </p:txBody>
      </p:sp>
      <p:sp>
        <p:nvSpPr>
          <p:cNvPr id="23" name="TextBox 22">
            <a:extLst>
              <a:ext uri="{FF2B5EF4-FFF2-40B4-BE49-F238E27FC236}">
                <a16:creationId xmlns:a16="http://schemas.microsoft.com/office/drawing/2014/main" id="{D675AC05-41C7-D206-1939-A46B197BE306}"/>
              </a:ext>
            </a:extLst>
          </p:cNvPr>
          <p:cNvSpPr txBox="1"/>
          <p:nvPr/>
        </p:nvSpPr>
        <p:spPr>
          <a:xfrm>
            <a:off x="152400" y="1288488"/>
            <a:ext cx="1600200" cy="461665"/>
          </a:xfrm>
          <a:prstGeom prst="rect">
            <a:avLst/>
          </a:prstGeom>
          <a:noFill/>
        </p:spPr>
        <p:txBody>
          <a:bodyPr wrap="square" rtlCol="0">
            <a:spAutoFit/>
          </a:bodyPr>
          <a:lstStyle/>
          <a:p>
            <a:r>
              <a:rPr lang="en-IN" sz="2400" b="1" dirty="0">
                <a:solidFill>
                  <a:schemeClr val="bg1"/>
                </a:solidFill>
              </a:rPr>
              <a:t>Overview</a:t>
            </a:r>
          </a:p>
        </p:txBody>
      </p:sp>
      <p:sp>
        <p:nvSpPr>
          <p:cNvPr id="26" name="TextBox 25">
            <a:extLst>
              <a:ext uri="{FF2B5EF4-FFF2-40B4-BE49-F238E27FC236}">
                <a16:creationId xmlns:a16="http://schemas.microsoft.com/office/drawing/2014/main" id="{A1FC9EFB-82DB-8138-D7BD-81D493026B33}"/>
              </a:ext>
            </a:extLst>
          </p:cNvPr>
          <p:cNvSpPr txBox="1"/>
          <p:nvPr/>
        </p:nvSpPr>
        <p:spPr>
          <a:xfrm>
            <a:off x="1066800" y="2862530"/>
            <a:ext cx="4876800" cy="2898999"/>
          </a:xfrm>
          <a:prstGeom prst="rect">
            <a:avLst/>
          </a:prstGeom>
          <a:noFill/>
        </p:spPr>
        <p:txBody>
          <a:bodyPr wrap="square">
            <a:spAutoFit/>
          </a:bodyPr>
          <a:lstStyle/>
          <a:p>
            <a:pPr marL="75565" marR="333375" algn="just">
              <a:lnSpc>
                <a:spcPct val="102499"/>
              </a:lnSpc>
              <a:spcBef>
                <a:spcPts val="1660"/>
              </a:spcBef>
            </a:pPr>
            <a:r>
              <a:rPr lang="en-US" sz="2000" dirty="0"/>
              <a:t>This project provides a detailed analysis of a large banking dataset containing debit and credit transactions across multiple branches, customers, and banks. The goal is to uncover meaningful insights about transaction trends, customer behavior, branch performance, and overall cash flow.</a:t>
            </a:r>
            <a:endParaRPr lang="en-US" sz="20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 name="object 100"/>
          <p:cNvSpPr/>
          <p:nvPr/>
        </p:nvSpPr>
        <p:spPr>
          <a:xfrm>
            <a:off x="0" y="6665988"/>
            <a:ext cx="10058400" cy="50800"/>
          </a:xfrm>
          <a:custGeom>
            <a:avLst/>
            <a:gdLst/>
            <a:ahLst/>
            <a:cxnLst/>
            <a:rect l="l" t="t" r="r" b="b"/>
            <a:pathLst>
              <a:path w="10058400" h="50800">
                <a:moveTo>
                  <a:pt x="10058400" y="0"/>
                </a:moveTo>
                <a:lnTo>
                  <a:pt x="0" y="0"/>
                </a:lnTo>
                <a:lnTo>
                  <a:pt x="0" y="16751"/>
                </a:lnTo>
                <a:lnTo>
                  <a:pt x="0" y="39611"/>
                </a:lnTo>
                <a:lnTo>
                  <a:pt x="0" y="50279"/>
                </a:lnTo>
                <a:lnTo>
                  <a:pt x="10058400" y="50279"/>
                </a:lnTo>
                <a:lnTo>
                  <a:pt x="10058400" y="39624"/>
                </a:lnTo>
                <a:lnTo>
                  <a:pt x="10058400" y="16751"/>
                </a:lnTo>
                <a:lnTo>
                  <a:pt x="10058400" y="0"/>
                </a:lnTo>
                <a:close/>
              </a:path>
            </a:pathLst>
          </a:custGeom>
          <a:solidFill>
            <a:srgbClr val="C6D4ED"/>
          </a:solidFill>
        </p:spPr>
        <p:txBody>
          <a:bodyPr wrap="square" lIns="0" tIns="0" rIns="0" bIns="0" rtlCol="0"/>
          <a:lstStyle/>
          <a:p>
            <a:endParaRPr/>
          </a:p>
        </p:txBody>
      </p:sp>
      <p:grpSp>
        <p:nvGrpSpPr>
          <p:cNvPr id="107" name="object 107"/>
          <p:cNvGrpSpPr/>
          <p:nvPr/>
        </p:nvGrpSpPr>
        <p:grpSpPr>
          <a:xfrm>
            <a:off x="0" y="1057656"/>
            <a:ext cx="10058400" cy="5608828"/>
            <a:chOff x="0" y="1057656"/>
            <a:chExt cx="10058400" cy="5608828"/>
          </a:xfrm>
        </p:grpSpPr>
        <p:sp>
          <p:nvSpPr>
            <p:cNvPr id="110" name="object 1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1" name="object 1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12" name="object 112"/>
            <p:cNvSpPr/>
            <p:nvPr/>
          </p:nvSpPr>
          <p:spPr>
            <a:xfrm>
              <a:off x="0" y="6539484"/>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13" name="object 113"/>
            <p:cNvSpPr/>
            <p:nvPr/>
          </p:nvSpPr>
          <p:spPr>
            <a:xfrm>
              <a:off x="0" y="6539484"/>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114" name="object 114"/>
            <p:cNvPicPr/>
            <p:nvPr/>
          </p:nvPicPr>
          <p:blipFill>
            <a:blip r:embed="rId2" cstate="print"/>
            <a:stretch>
              <a:fillRect/>
            </a:stretch>
          </p:blipFill>
          <p:spPr>
            <a:xfrm>
              <a:off x="8798051" y="1190244"/>
              <a:ext cx="1260348" cy="5349239"/>
            </a:xfrm>
            <a:prstGeom prst="rect">
              <a:avLst/>
            </a:prstGeom>
          </p:spPr>
        </p:pic>
        <p:sp>
          <p:nvSpPr>
            <p:cNvPr id="115" name="object 115"/>
            <p:cNvSpPr/>
            <p:nvPr/>
          </p:nvSpPr>
          <p:spPr>
            <a:xfrm>
              <a:off x="2473451" y="2996184"/>
              <a:ext cx="2312035" cy="1783080"/>
            </a:xfrm>
            <a:custGeom>
              <a:avLst/>
              <a:gdLst/>
              <a:ahLst/>
              <a:cxnLst/>
              <a:rect l="l" t="t" r="r" b="b"/>
              <a:pathLst>
                <a:path w="2312035" h="1783079">
                  <a:moveTo>
                    <a:pt x="1156716" y="1783079"/>
                  </a:moveTo>
                  <a:lnTo>
                    <a:pt x="1102286" y="1782109"/>
                  </a:lnTo>
                  <a:lnTo>
                    <a:pt x="1048502" y="1779225"/>
                  </a:lnTo>
                  <a:lnTo>
                    <a:pt x="995420" y="1774472"/>
                  </a:lnTo>
                  <a:lnTo>
                    <a:pt x="943093" y="1767891"/>
                  </a:lnTo>
                  <a:lnTo>
                    <a:pt x="891580" y="1759526"/>
                  </a:lnTo>
                  <a:lnTo>
                    <a:pt x="840934" y="1749420"/>
                  </a:lnTo>
                  <a:lnTo>
                    <a:pt x="791212" y="1737615"/>
                  </a:lnTo>
                  <a:lnTo>
                    <a:pt x="742469" y="1724155"/>
                  </a:lnTo>
                  <a:lnTo>
                    <a:pt x="694761" y="1709082"/>
                  </a:lnTo>
                  <a:lnTo>
                    <a:pt x="648144" y="1692439"/>
                  </a:lnTo>
                  <a:lnTo>
                    <a:pt x="602673" y="1674269"/>
                  </a:lnTo>
                  <a:lnTo>
                    <a:pt x="558404" y="1654615"/>
                  </a:lnTo>
                  <a:lnTo>
                    <a:pt x="515393" y="1633520"/>
                  </a:lnTo>
                  <a:lnTo>
                    <a:pt x="473695" y="1611026"/>
                  </a:lnTo>
                  <a:lnTo>
                    <a:pt x="433366" y="1587177"/>
                  </a:lnTo>
                  <a:lnTo>
                    <a:pt x="394462" y="1562015"/>
                  </a:lnTo>
                  <a:lnTo>
                    <a:pt x="357038" y="1535583"/>
                  </a:lnTo>
                  <a:lnTo>
                    <a:pt x="321151" y="1507924"/>
                  </a:lnTo>
                  <a:lnTo>
                    <a:pt x="286854" y="1479081"/>
                  </a:lnTo>
                  <a:lnTo>
                    <a:pt x="254205" y="1449097"/>
                  </a:lnTo>
                  <a:lnTo>
                    <a:pt x="223259" y="1418014"/>
                  </a:lnTo>
                  <a:lnTo>
                    <a:pt x="194072" y="1385876"/>
                  </a:lnTo>
                  <a:lnTo>
                    <a:pt x="166699" y="1352726"/>
                  </a:lnTo>
                  <a:lnTo>
                    <a:pt x="141196" y="1318606"/>
                  </a:lnTo>
                  <a:lnTo>
                    <a:pt x="117619" y="1283558"/>
                  </a:lnTo>
                  <a:lnTo>
                    <a:pt x="96022" y="1247627"/>
                  </a:lnTo>
                  <a:lnTo>
                    <a:pt x="76463" y="1210855"/>
                  </a:lnTo>
                  <a:lnTo>
                    <a:pt x="58997" y="1173284"/>
                  </a:lnTo>
                  <a:lnTo>
                    <a:pt x="43678" y="1134958"/>
                  </a:lnTo>
                  <a:lnTo>
                    <a:pt x="30564" y="1095920"/>
                  </a:lnTo>
                  <a:lnTo>
                    <a:pt x="19709" y="1056212"/>
                  </a:lnTo>
                  <a:lnTo>
                    <a:pt x="11170" y="1015877"/>
                  </a:lnTo>
                  <a:lnTo>
                    <a:pt x="5001" y="974958"/>
                  </a:lnTo>
                  <a:lnTo>
                    <a:pt x="1259" y="933498"/>
                  </a:lnTo>
                  <a:lnTo>
                    <a:pt x="0" y="891539"/>
                  </a:lnTo>
                  <a:lnTo>
                    <a:pt x="1259" y="849581"/>
                  </a:lnTo>
                  <a:lnTo>
                    <a:pt x="5001" y="808121"/>
                  </a:lnTo>
                  <a:lnTo>
                    <a:pt x="11170" y="767202"/>
                  </a:lnTo>
                  <a:lnTo>
                    <a:pt x="19709" y="726867"/>
                  </a:lnTo>
                  <a:lnTo>
                    <a:pt x="30564" y="687159"/>
                  </a:lnTo>
                  <a:lnTo>
                    <a:pt x="43678" y="648121"/>
                  </a:lnTo>
                  <a:lnTo>
                    <a:pt x="58997" y="609795"/>
                  </a:lnTo>
                  <a:lnTo>
                    <a:pt x="76463" y="572224"/>
                  </a:lnTo>
                  <a:lnTo>
                    <a:pt x="96022" y="535452"/>
                  </a:lnTo>
                  <a:lnTo>
                    <a:pt x="117619" y="499520"/>
                  </a:lnTo>
                  <a:lnTo>
                    <a:pt x="141196" y="464473"/>
                  </a:lnTo>
                  <a:lnTo>
                    <a:pt x="166699" y="430353"/>
                  </a:lnTo>
                  <a:lnTo>
                    <a:pt x="194072" y="397202"/>
                  </a:lnTo>
                  <a:lnTo>
                    <a:pt x="223259" y="365065"/>
                  </a:lnTo>
                  <a:lnTo>
                    <a:pt x="254205" y="333982"/>
                  </a:lnTo>
                  <a:lnTo>
                    <a:pt x="286854" y="303998"/>
                  </a:lnTo>
                  <a:lnTo>
                    <a:pt x="321151" y="275155"/>
                  </a:lnTo>
                  <a:lnTo>
                    <a:pt x="357038" y="247496"/>
                  </a:lnTo>
                  <a:lnTo>
                    <a:pt x="394462" y="221064"/>
                  </a:lnTo>
                  <a:lnTo>
                    <a:pt x="433366" y="195902"/>
                  </a:lnTo>
                  <a:lnTo>
                    <a:pt x="473695" y="172053"/>
                  </a:lnTo>
                  <a:lnTo>
                    <a:pt x="515393" y="149559"/>
                  </a:lnTo>
                  <a:lnTo>
                    <a:pt x="558404" y="128464"/>
                  </a:lnTo>
                  <a:lnTo>
                    <a:pt x="602673" y="108810"/>
                  </a:lnTo>
                  <a:lnTo>
                    <a:pt x="648144" y="90640"/>
                  </a:lnTo>
                  <a:lnTo>
                    <a:pt x="694761" y="73997"/>
                  </a:lnTo>
                  <a:lnTo>
                    <a:pt x="742469" y="58924"/>
                  </a:lnTo>
                  <a:lnTo>
                    <a:pt x="791212" y="45463"/>
                  </a:lnTo>
                  <a:lnTo>
                    <a:pt x="840934" y="33659"/>
                  </a:lnTo>
                  <a:lnTo>
                    <a:pt x="891580" y="23553"/>
                  </a:lnTo>
                  <a:lnTo>
                    <a:pt x="943093" y="15188"/>
                  </a:lnTo>
                  <a:lnTo>
                    <a:pt x="995420" y="8607"/>
                  </a:lnTo>
                  <a:lnTo>
                    <a:pt x="1048502" y="3854"/>
                  </a:lnTo>
                  <a:lnTo>
                    <a:pt x="1102286" y="970"/>
                  </a:lnTo>
                  <a:lnTo>
                    <a:pt x="1156716" y="0"/>
                  </a:lnTo>
                  <a:lnTo>
                    <a:pt x="1211018" y="970"/>
                  </a:lnTo>
                  <a:lnTo>
                    <a:pt x="1264682" y="3854"/>
                  </a:lnTo>
                  <a:lnTo>
                    <a:pt x="1317652" y="8607"/>
                  </a:lnTo>
                  <a:lnTo>
                    <a:pt x="1369873" y="15188"/>
                  </a:lnTo>
                  <a:lnTo>
                    <a:pt x="1421287" y="23553"/>
                  </a:lnTo>
                  <a:lnTo>
                    <a:pt x="1471840" y="33659"/>
                  </a:lnTo>
                  <a:lnTo>
                    <a:pt x="1521476" y="45463"/>
                  </a:lnTo>
                  <a:lnTo>
                    <a:pt x="1570138" y="58924"/>
                  </a:lnTo>
                  <a:lnTo>
                    <a:pt x="1617771" y="73997"/>
                  </a:lnTo>
                  <a:lnTo>
                    <a:pt x="1664319" y="90640"/>
                  </a:lnTo>
                  <a:lnTo>
                    <a:pt x="1709725" y="108810"/>
                  </a:lnTo>
                  <a:lnTo>
                    <a:pt x="1753935" y="128464"/>
                  </a:lnTo>
                  <a:lnTo>
                    <a:pt x="1796892" y="149559"/>
                  </a:lnTo>
                  <a:lnTo>
                    <a:pt x="1838541" y="172053"/>
                  </a:lnTo>
                  <a:lnTo>
                    <a:pt x="1878825" y="195902"/>
                  </a:lnTo>
                  <a:lnTo>
                    <a:pt x="1917689" y="221064"/>
                  </a:lnTo>
                  <a:lnTo>
                    <a:pt x="1955076" y="247496"/>
                  </a:lnTo>
                  <a:lnTo>
                    <a:pt x="1990931" y="275155"/>
                  </a:lnTo>
                  <a:lnTo>
                    <a:pt x="2025198" y="303998"/>
                  </a:lnTo>
                  <a:lnTo>
                    <a:pt x="2057822" y="333982"/>
                  </a:lnTo>
                  <a:lnTo>
                    <a:pt x="2088745" y="365065"/>
                  </a:lnTo>
                  <a:lnTo>
                    <a:pt x="2117913" y="397202"/>
                  </a:lnTo>
                  <a:lnTo>
                    <a:pt x="2145269" y="430353"/>
                  </a:lnTo>
                  <a:lnTo>
                    <a:pt x="2170758" y="464473"/>
                  </a:lnTo>
                  <a:lnTo>
                    <a:pt x="2194324" y="499520"/>
                  </a:lnTo>
                  <a:lnTo>
                    <a:pt x="2215911" y="535452"/>
                  </a:lnTo>
                  <a:lnTo>
                    <a:pt x="2235462" y="572224"/>
                  </a:lnTo>
                  <a:lnTo>
                    <a:pt x="2252923" y="609795"/>
                  </a:lnTo>
                  <a:lnTo>
                    <a:pt x="2268236" y="648121"/>
                  </a:lnTo>
                  <a:lnTo>
                    <a:pt x="2281348" y="687159"/>
                  </a:lnTo>
                  <a:lnTo>
                    <a:pt x="2292200" y="726867"/>
                  </a:lnTo>
                  <a:lnTo>
                    <a:pt x="2300738" y="767202"/>
                  </a:lnTo>
                  <a:lnTo>
                    <a:pt x="2306906" y="808121"/>
                  </a:lnTo>
                  <a:lnTo>
                    <a:pt x="2310648" y="849581"/>
                  </a:lnTo>
                  <a:lnTo>
                    <a:pt x="2311908" y="891539"/>
                  </a:lnTo>
                  <a:lnTo>
                    <a:pt x="2310648" y="933498"/>
                  </a:lnTo>
                  <a:lnTo>
                    <a:pt x="2306906" y="974958"/>
                  </a:lnTo>
                  <a:lnTo>
                    <a:pt x="2300738" y="1015877"/>
                  </a:lnTo>
                  <a:lnTo>
                    <a:pt x="2292200" y="1056212"/>
                  </a:lnTo>
                  <a:lnTo>
                    <a:pt x="2281348" y="1095920"/>
                  </a:lnTo>
                  <a:lnTo>
                    <a:pt x="2268236" y="1134958"/>
                  </a:lnTo>
                  <a:lnTo>
                    <a:pt x="2252923" y="1173284"/>
                  </a:lnTo>
                  <a:lnTo>
                    <a:pt x="2235462" y="1210855"/>
                  </a:lnTo>
                  <a:lnTo>
                    <a:pt x="2215911" y="1247627"/>
                  </a:lnTo>
                  <a:lnTo>
                    <a:pt x="2194324" y="1283558"/>
                  </a:lnTo>
                  <a:lnTo>
                    <a:pt x="2170758" y="1318606"/>
                  </a:lnTo>
                  <a:lnTo>
                    <a:pt x="2145269" y="1352726"/>
                  </a:lnTo>
                  <a:lnTo>
                    <a:pt x="2117913" y="1385876"/>
                  </a:lnTo>
                  <a:lnTo>
                    <a:pt x="2088745" y="1418014"/>
                  </a:lnTo>
                  <a:lnTo>
                    <a:pt x="2057822" y="1449097"/>
                  </a:lnTo>
                  <a:lnTo>
                    <a:pt x="2025198" y="1479081"/>
                  </a:lnTo>
                  <a:lnTo>
                    <a:pt x="1990931" y="1507924"/>
                  </a:lnTo>
                  <a:lnTo>
                    <a:pt x="1955076" y="1535583"/>
                  </a:lnTo>
                  <a:lnTo>
                    <a:pt x="1917689" y="1562015"/>
                  </a:lnTo>
                  <a:lnTo>
                    <a:pt x="1878825" y="1587177"/>
                  </a:lnTo>
                  <a:lnTo>
                    <a:pt x="1838541" y="1611026"/>
                  </a:lnTo>
                  <a:lnTo>
                    <a:pt x="1796892" y="1633520"/>
                  </a:lnTo>
                  <a:lnTo>
                    <a:pt x="1753935" y="1654615"/>
                  </a:lnTo>
                  <a:lnTo>
                    <a:pt x="1709725" y="1674269"/>
                  </a:lnTo>
                  <a:lnTo>
                    <a:pt x="1664319" y="1692439"/>
                  </a:lnTo>
                  <a:lnTo>
                    <a:pt x="1617771" y="1709082"/>
                  </a:lnTo>
                  <a:lnTo>
                    <a:pt x="1570138" y="1724155"/>
                  </a:lnTo>
                  <a:lnTo>
                    <a:pt x="1521476" y="1737615"/>
                  </a:lnTo>
                  <a:lnTo>
                    <a:pt x="1471840" y="1749420"/>
                  </a:lnTo>
                  <a:lnTo>
                    <a:pt x="1421287" y="1759526"/>
                  </a:lnTo>
                  <a:lnTo>
                    <a:pt x="1369873" y="1767891"/>
                  </a:lnTo>
                  <a:lnTo>
                    <a:pt x="1317652" y="1774472"/>
                  </a:lnTo>
                  <a:lnTo>
                    <a:pt x="1264682" y="1779225"/>
                  </a:lnTo>
                  <a:lnTo>
                    <a:pt x="1211018" y="1782109"/>
                  </a:lnTo>
                  <a:lnTo>
                    <a:pt x="1156716" y="1783079"/>
                  </a:lnTo>
                  <a:close/>
                </a:path>
              </a:pathLst>
            </a:custGeom>
            <a:solidFill>
              <a:srgbClr val="ED7C31"/>
            </a:solidFill>
          </p:spPr>
          <p:txBody>
            <a:bodyPr wrap="square" lIns="0" tIns="0" rIns="0" bIns="0" rtlCol="0"/>
            <a:lstStyle/>
            <a:p>
              <a:endParaRPr/>
            </a:p>
          </p:txBody>
        </p:sp>
        <p:sp>
          <p:nvSpPr>
            <p:cNvPr id="116" name="object 116"/>
            <p:cNvSpPr/>
            <p:nvPr/>
          </p:nvSpPr>
          <p:spPr>
            <a:xfrm>
              <a:off x="2473451" y="2996184"/>
              <a:ext cx="2312035" cy="1783080"/>
            </a:xfrm>
            <a:custGeom>
              <a:avLst/>
              <a:gdLst/>
              <a:ahLst/>
              <a:cxnLst/>
              <a:rect l="l" t="t" r="r" b="b"/>
              <a:pathLst>
                <a:path w="2312035" h="1783079">
                  <a:moveTo>
                    <a:pt x="0" y="891539"/>
                  </a:moveTo>
                  <a:lnTo>
                    <a:pt x="1259" y="849581"/>
                  </a:lnTo>
                  <a:lnTo>
                    <a:pt x="5001" y="808121"/>
                  </a:lnTo>
                  <a:lnTo>
                    <a:pt x="11170" y="767202"/>
                  </a:lnTo>
                  <a:lnTo>
                    <a:pt x="19709" y="726867"/>
                  </a:lnTo>
                  <a:lnTo>
                    <a:pt x="30564" y="687159"/>
                  </a:lnTo>
                  <a:lnTo>
                    <a:pt x="43678" y="648121"/>
                  </a:lnTo>
                  <a:lnTo>
                    <a:pt x="58997" y="609795"/>
                  </a:lnTo>
                  <a:lnTo>
                    <a:pt x="76463" y="572224"/>
                  </a:lnTo>
                  <a:lnTo>
                    <a:pt x="96022" y="535452"/>
                  </a:lnTo>
                  <a:lnTo>
                    <a:pt x="117619" y="499520"/>
                  </a:lnTo>
                  <a:lnTo>
                    <a:pt x="141196" y="464473"/>
                  </a:lnTo>
                  <a:lnTo>
                    <a:pt x="166699" y="430353"/>
                  </a:lnTo>
                  <a:lnTo>
                    <a:pt x="194072" y="397202"/>
                  </a:lnTo>
                  <a:lnTo>
                    <a:pt x="223259" y="365065"/>
                  </a:lnTo>
                  <a:lnTo>
                    <a:pt x="254205" y="333982"/>
                  </a:lnTo>
                  <a:lnTo>
                    <a:pt x="286854" y="303998"/>
                  </a:lnTo>
                  <a:lnTo>
                    <a:pt x="321151" y="275155"/>
                  </a:lnTo>
                  <a:lnTo>
                    <a:pt x="357038" y="247496"/>
                  </a:lnTo>
                  <a:lnTo>
                    <a:pt x="394462" y="221064"/>
                  </a:lnTo>
                  <a:lnTo>
                    <a:pt x="433366" y="195902"/>
                  </a:lnTo>
                  <a:lnTo>
                    <a:pt x="473695" y="172053"/>
                  </a:lnTo>
                  <a:lnTo>
                    <a:pt x="515393" y="149559"/>
                  </a:lnTo>
                  <a:lnTo>
                    <a:pt x="558404" y="128464"/>
                  </a:lnTo>
                  <a:lnTo>
                    <a:pt x="602673" y="108810"/>
                  </a:lnTo>
                  <a:lnTo>
                    <a:pt x="648144" y="90640"/>
                  </a:lnTo>
                  <a:lnTo>
                    <a:pt x="694761" y="73997"/>
                  </a:lnTo>
                  <a:lnTo>
                    <a:pt x="742469" y="58924"/>
                  </a:lnTo>
                  <a:lnTo>
                    <a:pt x="791212" y="45463"/>
                  </a:lnTo>
                  <a:lnTo>
                    <a:pt x="840934" y="33659"/>
                  </a:lnTo>
                  <a:lnTo>
                    <a:pt x="891580" y="23553"/>
                  </a:lnTo>
                  <a:lnTo>
                    <a:pt x="943093" y="15188"/>
                  </a:lnTo>
                  <a:lnTo>
                    <a:pt x="995420" y="8607"/>
                  </a:lnTo>
                  <a:lnTo>
                    <a:pt x="1048502" y="3854"/>
                  </a:lnTo>
                  <a:lnTo>
                    <a:pt x="1102286" y="970"/>
                  </a:lnTo>
                  <a:lnTo>
                    <a:pt x="1156716" y="0"/>
                  </a:lnTo>
                  <a:lnTo>
                    <a:pt x="1211018" y="970"/>
                  </a:lnTo>
                  <a:lnTo>
                    <a:pt x="1264682" y="3854"/>
                  </a:lnTo>
                  <a:lnTo>
                    <a:pt x="1317652" y="8607"/>
                  </a:lnTo>
                  <a:lnTo>
                    <a:pt x="1369873" y="15188"/>
                  </a:lnTo>
                  <a:lnTo>
                    <a:pt x="1421287" y="23553"/>
                  </a:lnTo>
                  <a:lnTo>
                    <a:pt x="1471840" y="33659"/>
                  </a:lnTo>
                  <a:lnTo>
                    <a:pt x="1521476" y="45463"/>
                  </a:lnTo>
                  <a:lnTo>
                    <a:pt x="1570138" y="58924"/>
                  </a:lnTo>
                  <a:lnTo>
                    <a:pt x="1617771" y="73997"/>
                  </a:lnTo>
                  <a:lnTo>
                    <a:pt x="1664319" y="90640"/>
                  </a:lnTo>
                  <a:lnTo>
                    <a:pt x="1709725" y="108810"/>
                  </a:lnTo>
                  <a:lnTo>
                    <a:pt x="1753935" y="128464"/>
                  </a:lnTo>
                  <a:lnTo>
                    <a:pt x="1796892" y="149559"/>
                  </a:lnTo>
                  <a:lnTo>
                    <a:pt x="1838541" y="172053"/>
                  </a:lnTo>
                  <a:lnTo>
                    <a:pt x="1878825" y="195902"/>
                  </a:lnTo>
                  <a:lnTo>
                    <a:pt x="1917689" y="221064"/>
                  </a:lnTo>
                  <a:lnTo>
                    <a:pt x="1955076" y="247496"/>
                  </a:lnTo>
                  <a:lnTo>
                    <a:pt x="1990931" y="275155"/>
                  </a:lnTo>
                  <a:lnTo>
                    <a:pt x="2025198" y="303998"/>
                  </a:lnTo>
                  <a:lnTo>
                    <a:pt x="2057822" y="333982"/>
                  </a:lnTo>
                  <a:lnTo>
                    <a:pt x="2088745" y="365065"/>
                  </a:lnTo>
                  <a:lnTo>
                    <a:pt x="2117913" y="397202"/>
                  </a:lnTo>
                  <a:lnTo>
                    <a:pt x="2145269" y="430353"/>
                  </a:lnTo>
                  <a:lnTo>
                    <a:pt x="2170758" y="464473"/>
                  </a:lnTo>
                  <a:lnTo>
                    <a:pt x="2194324" y="499520"/>
                  </a:lnTo>
                  <a:lnTo>
                    <a:pt x="2215911" y="535452"/>
                  </a:lnTo>
                  <a:lnTo>
                    <a:pt x="2235462" y="572224"/>
                  </a:lnTo>
                  <a:lnTo>
                    <a:pt x="2252923" y="609795"/>
                  </a:lnTo>
                  <a:lnTo>
                    <a:pt x="2268236" y="648121"/>
                  </a:lnTo>
                  <a:lnTo>
                    <a:pt x="2281348" y="687159"/>
                  </a:lnTo>
                  <a:lnTo>
                    <a:pt x="2292200" y="726867"/>
                  </a:lnTo>
                  <a:lnTo>
                    <a:pt x="2300738" y="767202"/>
                  </a:lnTo>
                  <a:lnTo>
                    <a:pt x="2306906" y="808121"/>
                  </a:lnTo>
                  <a:lnTo>
                    <a:pt x="2310648" y="849581"/>
                  </a:lnTo>
                  <a:lnTo>
                    <a:pt x="2311908" y="891539"/>
                  </a:lnTo>
                  <a:lnTo>
                    <a:pt x="2310648" y="933498"/>
                  </a:lnTo>
                  <a:lnTo>
                    <a:pt x="2306906" y="974958"/>
                  </a:lnTo>
                  <a:lnTo>
                    <a:pt x="2300738" y="1015877"/>
                  </a:lnTo>
                  <a:lnTo>
                    <a:pt x="2292200" y="1056212"/>
                  </a:lnTo>
                  <a:lnTo>
                    <a:pt x="2281348" y="1095920"/>
                  </a:lnTo>
                  <a:lnTo>
                    <a:pt x="2268236" y="1134958"/>
                  </a:lnTo>
                  <a:lnTo>
                    <a:pt x="2252923" y="1173284"/>
                  </a:lnTo>
                  <a:lnTo>
                    <a:pt x="2235462" y="1210855"/>
                  </a:lnTo>
                  <a:lnTo>
                    <a:pt x="2215911" y="1247627"/>
                  </a:lnTo>
                  <a:lnTo>
                    <a:pt x="2194324" y="1283558"/>
                  </a:lnTo>
                  <a:lnTo>
                    <a:pt x="2170758" y="1318606"/>
                  </a:lnTo>
                  <a:lnTo>
                    <a:pt x="2145269" y="1352726"/>
                  </a:lnTo>
                  <a:lnTo>
                    <a:pt x="2117913" y="1385876"/>
                  </a:lnTo>
                  <a:lnTo>
                    <a:pt x="2088745" y="1418014"/>
                  </a:lnTo>
                  <a:lnTo>
                    <a:pt x="2057822" y="1449097"/>
                  </a:lnTo>
                  <a:lnTo>
                    <a:pt x="2025198" y="1479081"/>
                  </a:lnTo>
                  <a:lnTo>
                    <a:pt x="1990931" y="1507924"/>
                  </a:lnTo>
                  <a:lnTo>
                    <a:pt x="1955076" y="1535583"/>
                  </a:lnTo>
                  <a:lnTo>
                    <a:pt x="1917689" y="1562015"/>
                  </a:lnTo>
                  <a:lnTo>
                    <a:pt x="1878825" y="1587177"/>
                  </a:lnTo>
                  <a:lnTo>
                    <a:pt x="1838541" y="1611026"/>
                  </a:lnTo>
                  <a:lnTo>
                    <a:pt x="1796892" y="1633520"/>
                  </a:lnTo>
                  <a:lnTo>
                    <a:pt x="1753935" y="1654615"/>
                  </a:lnTo>
                  <a:lnTo>
                    <a:pt x="1709725" y="1674269"/>
                  </a:lnTo>
                  <a:lnTo>
                    <a:pt x="1664319" y="1692439"/>
                  </a:lnTo>
                  <a:lnTo>
                    <a:pt x="1617771" y="1709082"/>
                  </a:lnTo>
                  <a:lnTo>
                    <a:pt x="1570138" y="1724155"/>
                  </a:lnTo>
                  <a:lnTo>
                    <a:pt x="1521476" y="1737615"/>
                  </a:lnTo>
                  <a:lnTo>
                    <a:pt x="1471840" y="1749420"/>
                  </a:lnTo>
                  <a:lnTo>
                    <a:pt x="1421287" y="1759526"/>
                  </a:lnTo>
                  <a:lnTo>
                    <a:pt x="1369873" y="1767891"/>
                  </a:lnTo>
                  <a:lnTo>
                    <a:pt x="1317652" y="1774472"/>
                  </a:lnTo>
                  <a:lnTo>
                    <a:pt x="1264682" y="1779225"/>
                  </a:lnTo>
                  <a:lnTo>
                    <a:pt x="1211018" y="1782109"/>
                  </a:lnTo>
                  <a:lnTo>
                    <a:pt x="1156716" y="1783079"/>
                  </a:lnTo>
                  <a:lnTo>
                    <a:pt x="1102286" y="1782109"/>
                  </a:lnTo>
                  <a:lnTo>
                    <a:pt x="1048502" y="1779225"/>
                  </a:lnTo>
                  <a:lnTo>
                    <a:pt x="995420" y="1774472"/>
                  </a:lnTo>
                  <a:lnTo>
                    <a:pt x="943093" y="1767891"/>
                  </a:lnTo>
                  <a:lnTo>
                    <a:pt x="891580" y="1759526"/>
                  </a:lnTo>
                  <a:lnTo>
                    <a:pt x="840934" y="1749420"/>
                  </a:lnTo>
                  <a:lnTo>
                    <a:pt x="791212" y="1737615"/>
                  </a:lnTo>
                  <a:lnTo>
                    <a:pt x="742469" y="1724155"/>
                  </a:lnTo>
                  <a:lnTo>
                    <a:pt x="694761" y="1709082"/>
                  </a:lnTo>
                  <a:lnTo>
                    <a:pt x="648144" y="1692439"/>
                  </a:lnTo>
                  <a:lnTo>
                    <a:pt x="602673" y="1674269"/>
                  </a:lnTo>
                  <a:lnTo>
                    <a:pt x="558404" y="1654615"/>
                  </a:lnTo>
                  <a:lnTo>
                    <a:pt x="515393" y="1633520"/>
                  </a:lnTo>
                  <a:lnTo>
                    <a:pt x="473695" y="1611026"/>
                  </a:lnTo>
                  <a:lnTo>
                    <a:pt x="433366" y="1587177"/>
                  </a:lnTo>
                  <a:lnTo>
                    <a:pt x="394462" y="1562015"/>
                  </a:lnTo>
                  <a:lnTo>
                    <a:pt x="357038" y="1535583"/>
                  </a:lnTo>
                  <a:lnTo>
                    <a:pt x="321151" y="1507924"/>
                  </a:lnTo>
                  <a:lnTo>
                    <a:pt x="286854" y="1479081"/>
                  </a:lnTo>
                  <a:lnTo>
                    <a:pt x="254205" y="1449097"/>
                  </a:lnTo>
                  <a:lnTo>
                    <a:pt x="223259" y="1418014"/>
                  </a:lnTo>
                  <a:lnTo>
                    <a:pt x="194072" y="1385876"/>
                  </a:lnTo>
                  <a:lnTo>
                    <a:pt x="166699" y="1352726"/>
                  </a:lnTo>
                  <a:lnTo>
                    <a:pt x="141196" y="1318606"/>
                  </a:lnTo>
                  <a:lnTo>
                    <a:pt x="117619" y="1283558"/>
                  </a:lnTo>
                  <a:lnTo>
                    <a:pt x="96022" y="1247627"/>
                  </a:lnTo>
                  <a:lnTo>
                    <a:pt x="76463" y="1210855"/>
                  </a:lnTo>
                  <a:lnTo>
                    <a:pt x="58997" y="1173284"/>
                  </a:lnTo>
                  <a:lnTo>
                    <a:pt x="43678" y="1134958"/>
                  </a:lnTo>
                  <a:lnTo>
                    <a:pt x="30564" y="1095920"/>
                  </a:lnTo>
                  <a:lnTo>
                    <a:pt x="19709" y="1056212"/>
                  </a:lnTo>
                  <a:lnTo>
                    <a:pt x="11170" y="1015877"/>
                  </a:lnTo>
                  <a:lnTo>
                    <a:pt x="5001" y="974958"/>
                  </a:lnTo>
                  <a:lnTo>
                    <a:pt x="1259" y="933498"/>
                  </a:lnTo>
                  <a:lnTo>
                    <a:pt x="0" y="891539"/>
                  </a:lnTo>
                </a:path>
              </a:pathLst>
            </a:custGeom>
            <a:ln w="10668">
              <a:solidFill>
                <a:srgbClr val="162B50"/>
              </a:solidFill>
            </a:ln>
          </p:spPr>
          <p:txBody>
            <a:bodyPr wrap="square" lIns="0" tIns="0" rIns="0" bIns="0" rtlCol="0"/>
            <a:lstStyle/>
            <a:p>
              <a:endParaRPr/>
            </a:p>
          </p:txBody>
        </p:sp>
      </p:grpSp>
      <p:sp>
        <p:nvSpPr>
          <p:cNvPr id="117" name="object 117"/>
          <p:cNvSpPr txBox="1"/>
          <p:nvPr/>
        </p:nvSpPr>
        <p:spPr>
          <a:xfrm>
            <a:off x="2977374" y="3487956"/>
            <a:ext cx="1303655" cy="781050"/>
          </a:xfrm>
          <a:prstGeom prst="rect">
            <a:avLst/>
          </a:prstGeom>
        </p:spPr>
        <p:txBody>
          <a:bodyPr vert="horz" wrap="square" lIns="0" tIns="13335" rIns="0" bIns="0" rtlCol="0">
            <a:spAutoFit/>
          </a:bodyPr>
          <a:lstStyle/>
          <a:p>
            <a:pPr marL="12700" marR="5080" algn="ctr">
              <a:lnSpc>
                <a:spcPct val="100000"/>
              </a:lnSpc>
              <a:spcBef>
                <a:spcPts val="105"/>
              </a:spcBef>
            </a:pPr>
            <a:r>
              <a:rPr sz="1650" b="1" spc="-10" dirty="0">
                <a:solidFill>
                  <a:srgbClr val="262626"/>
                </a:solidFill>
                <a:latin typeface="Trebuchet MS"/>
                <a:cs typeface="Trebuchet MS"/>
              </a:rPr>
              <a:t>Project Management Tools</a:t>
            </a:r>
            <a:endParaRPr sz="1650">
              <a:latin typeface="Trebuchet MS"/>
              <a:cs typeface="Trebuchet MS"/>
            </a:endParaRPr>
          </a:p>
        </p:txBody>
      </p:sp>
      <p:grpSp>
        <p:nvGrpSpPr>
          <p:cNvPr id="118" name="object 118"/>
          <p:cNvGrpSpPr/>
          <p:nvPr/>
        </p:nvGrpSpPr>
        <p:grpSpPr>
          <a:xfrm>
            <a:off x="4804155" y="2433002"/>
            <a:ext cx="2838450" cy="3229610"/>
            <a:chOff x="4804155" y="2433002"/>
            <a:chExt cx="2838450" cy="3229610"/>
          </a:xfrm>
        </p:grpSpPr>
        <p:sp>
          <p:nvSpPr>
            <p:cNvPr id="119" name="object 119"/>
            <p:cNvSpPr/>
            <p:nvPr/>
          </p:nvSpPr>
          <p:spPr>
            <a:xfrm>
              <a:off x="4806695" y="3008375"/>
              <a:ext cx="398780" cy="2230120"/>
            </a:xfrm>
            <a:custGeom>
              <a:avLst/>
              <a:gdLst/>
              <a:ahLst/>
              <a:cxnLst/>
              <a:rect l="l" t="t" r="r" b="b"/>
              <a:pathLst>
                <a:path w="398779" h="2230120">
                  <a:moveTo>
                    <a:pt x="0" y="0"/>
                  </a:moveTo>
                  <a:lnTo>
                    <a:pt x="29841" y="26630"/>
                  </a:lnTo>
                  <a:lnTo>
                    <a:pt x="58522" y="54278"/>
                  </a:lnTo>
                  <a:lnTo>
                    <a:pt x="86044" y="82923"/>
                  </a:lnTo>
                  <a:lnTo>
                    <a:pt x="112405" y="112540"/>
                  </a:lnTo>
                  <a:lnTo>
                    <a:pt x="137606" y="143108"/>
                  </a:lnTo>
                  <a:lnTo>
                    <a:pt x="161647" y="174602"/>
                  </a:lnTo>
                  <a:lnTo>
                    <a:pt x="184528" y="207001"/>
                  </a:lnTo>
                  <a:lnTo>
                    <a:pt x="206248" y="240281"/>
                  </a:lnTo>
                  <a:lnTo>
                    <a:pt x="226808" y="274419"/>
                  </a:lnTo>
                  <a:lnTo>
                    <a:pt x="246207" y="309393"/>
                  </a:lnTo>
                  <a:lnTo>
                    <a:pt x="264446" y="345180"/>
                  </a:lnTo>
                  <a:lnTo>
                    <a:pt x="281524" y="381756"/>
                  </a:lnTo>
                  <a:lnTo>
                    <a:pt x="297441" y="419099"/>
                  </a:lnTo>
                  <a:lnTo>
                    <a:pt x="312198" y="457187"/>
                  </a:lnTo>
                  <a:lnTo>
                    <a:pt x="325794" y="495995"/>
                  </a:lnTo>
                  <a:lnTo>
                    <a:pt x="338229" y="535501"/>
                  </a:lnTo>
                  <a:lnTo>
                    <a:pt x="349503" y="575683"/>
                  </a:lnTo>
                  <a:lnTo>
                    <a:pt x="359616" y="616517"/>
                  </a:lnTo>
                  <a:lnTo>
                    <a:pt x="368568" y="657981"/>
                  </a:lnTo>
                  <a:lnTo>
                    <a:pt x="376359" y="700051"/>
                  </a:lnTo>
                  <a:lnTo>
                    <a:pt x="382988" y="742705"/>
                  </a:lnTo>
                  <a:lnTo>
                    <a:pt x="388457" y="785920"/>
                  </a:lnTo>
                  <a:lnTo>
                    <a:pt x="392764" y="829672"/>
                  </a:lnTo>
                  <a:lnTo>
                    <a:pt x="395909" y="873940"/>
                  </a:lnTo>
                  <a:lnTo>
                    <a:pt x="397893" y="918700"/>
                  </a:lnTo>
                  <a:lnTo>
                    <a:pt x="398716" y="963929"/>
                  </a:lnTo>
                  <a:lnTo>
                    <a:pt x="398377" y="1009605"/>
                  </a:lnTo>
                  <a:lnTo>
                    <a:pt x="396876" y="1055704"/>
                  </a:lnTo>
                  <a:lnTo>
                    <a:pt x="394214" y="1102204"/>
                  </a:lnTo>
                  <a:lnTo>
                    <a:pt x="390389" y="1149081"/>
                  </a:lnTo>
                  <a:lnTo>
                    <a:pt x="385403" y="1196313"/>
                  </a:lnTo>
                  <a:lnTo>
                    <a:pt x="379255" y="1243878"/>
                  </a:lnTo>
                  <a:lnTo>
                    <a:pt x="371945" y="1291751"/>
                  </a:lnTo>
                  <a:lnTo>
                    <a:pt x="363473" y="1339910"/>
                  </a:lnTo>
                  <a:lnTo>
                    <a:pt x="353839" y="1388333"/>
                  </a:lnTo>
                  <a:lnTo>
                    <a:pt x="343043" y="1436996"/>
                  </a:lnTo>
                  <a:lnTo>
                    <a:pt x="331084" y="1485876"/>
                  </a:lnTo>
                  <a:lnTo>
                    <a:pt x="317963" y="1534951"/>
                  </a:lnTo>
                  <a:lnTo>
                    <a:pt x="303680" y="1584197"/>
                  </a:lnTo>
                  <a:lnTo>
                    <a:pt x="288234" y="1633593"/>
                  </a:lnTo>
                  <a:lnTo>
                    <a:pt x="271626" y="1683114"/>
                  </a:lnTo>
                  <a:lnTo>
                    <a:pt x="253855" y="1732739"/>
                  </a:lnTo>
                  <a:lnTo>
                    <a:pt x="234922" y="1782443"/>
                  </a:lnTo>
                  <a:lnTo>
                    <a:pt x="214826" y="1832205"/>
                  </a:lnTo>
                  <a:lnTo>
                    <a:pt x="193567" y="1882001"/>
                  </a:lnTo>
                  <a:lnTo>
                    <a:pt x="171145" y="1931808"/>
                  </a:lnTo>
                  <a:lnTo>
                    <a:pt x="147560" y="1981604"/>
                  </a:lnTo>
                  <a:lnTo>
                    <a:pt x="122813" y="2031366"/>
                  </a:lnTo>
                  <a:lnTo>
                    <a:pt x="96902" y="2081070"/>
                  </a:lnTo>
                  <a:lnTo>
                    <a:pt x="69828" y="2130695"/>
                  </a:lnTo>
                  <a:lnTo>
                    <a:pt x="41592" y="2180216"/>
                  </a:lnTo>
                  <a:lnTo>
                    <a:pt x="12191" y="2229611"/>
                  </a:lnTo>
                </a:path>
              </a:pathLst>
            </a:custGeom>
            <a:ln w="4572">
              <a:solidFill>
                <a:srgbClr val="4472C3"/>
              </a:solidFill>
            </a:ln>
          </p:spPr>
          <p:txBody>
            <a:bodyPr wrap="square" lIns="0" tIns="0" rIns="0" bIns="0" rtlCol="0"/>
            <a:lstStyle/>
            <a:p>
              <a:endParaRPr/>
            </a:p>
          </p:txBody>
        </p:sp>
        <p:pic>
          <p:nvPicPr>
            <p:cNvPr id="120" name="object 120"/>
            <p:cNvPicPr/>
            <p:nvPr/>
          </p:nvPicPr>
          <p:blipFill>
            <a:blip r:embed="rId3" cstate="print"/>
            <a:stretch>
              <a:fillRect/>
            </a:stretch>
          </p:blipFill>
          <p:spPr>
            <a:xfrm>
              <a:off x="4981194" y="3227069"/>
              <a:ext cx="138684" cy="143256"/>
            </a:xfrm>
            <a:prstGeom prst="rect">
              <a:avLst/>
            </a:prstGeom>
          </p:spPr>
        </p:pic>
        <p:pic>
          <p:nvPicPr>
            <p:cNvPr id="121" name="object 121"/>
            <p:cNvPicPr/>
            <p:nvPr/>
          </p:nvPicPr>
          <p:blipFill>
            <a:blip r:embed="rId4" cstate="print"/>
            <a:stretch>
              <a:fillRect/>
            </a:stretch>
          </p:blipFill>
          <p:spPr>
            <a:xfrm>
              <a:off x="5081777" y="3601974"/>
              <a:ext cx="138684" cy="143256"/>
            </a:xfrm>
            <a:prstGeom prst="rect">
              <a:avLst/>
            </a:prstGeom>
          </p:spPr>
        </p:pic>
        <p:pic>
          <p:nvPicPr>
            <p:cNvPr id="122" name="object 122"/>
            <p:cNvPicPr/>
            <p:nvPr/>
          </p:nvPicPr>
          <p:blipFill>
            <a:blip r:embed="rId5" cstate="print"/>
            <a:stretch>
              <a:fillRect/>
            </a:stretch>
          </p:blipFill>
          <p:spPr>
            <a:xfrm>
              <a:off x="5097017" y="4290822"/>
              <a:ext cx="138684" cy="143256"/>
            </a:xfrm>
            <a:prstGeom prst="rect">
              <a:avLst/>
            </a:prstGeom>
          </p:spPr>
        </p:pic>
        <p:sp>
          <p:nvSpPr>
            <p:cNvPr id="123" name="object 123"/>
            <p:cNvSpPr/>
            <p:nvPr/>
          </p:nvSpPr>
          <p:spPr>
            <a:xfrm>
              <a:off x="5215128" y="3662172"/>
              <a:ext cx="820419" cy="10795"/>
            </a:xfrm>
            <a:custGeom>
              <a:avLst/>
              <a:gdLst/>
              <a:ahLst/>
              <a:cxnLst/>
              <a:rect l="l" t="t" r="r" b="b"/>
              <a:pathLst>
                <a:path w="820420" h="10795">
                  <a:moveTo>
                    <a:pt x="0" y="10667"/>
                  </a:moveTo>
                  <a:lnTo>
                    <a:pt x="819911" y="0"/>
                  </a:lnTo>
                </a:path>
              </a:pathLst>
            </a:custGeom>
            <a:ln w="32004">
              <a:solidFill>
                <a:srgbClr val="728C00"/>
              </a:solidFill>
            </a:ln>
          </p:spPr>
          <p:txBody>
            <a:bodyPr wrap="square" lIns="0" tIns="0" rIns="0" bIns="0" rtlCol="0"/>
            <a:lstStyle/>
            <a:p>
              <a:endParaRPr/>
            </a:p>
          </p:txBody>
        </p:sp>
        <p:sp>
          <p:nvSpPr>
            <p:cNvPr id="124" name="object 124"/>
            <p:cNvSpPr/>
            <p:nvPr/>
          </p:nvSpPr>
          <p:spPr>
            <a:xfrm>
              <a:off x="6035039" y="3360419"/>
              <a:ext cx="1602105" cy="601980"/>
            </a:xfrm>
            <a:custGeom>
              <a:avLst/>
              <a:gdLst/>
              <a:ahLst/>
              <a:cxnLst/>
              <a:rect l="l" t="t" r="r" b="b"/>
              <a:pathLst>
                <a:path w="1602104" h="601979">
                  <a:moveTo>
                    <a:pt x="1501140" y="601979"/>
                  </a:moveTo>
                  <a:lnTo>
                    <a:pt x="100584" y="601979"/>
                  </a:lnTo>
                  <a:lnTo>
                    <a:pt x="61721" y="594193"/>
                  </a:lnTo>
                  <a:lnTo>
                    <a:pt x="29717" y="572833"/>
                  </a:lnTo>
                  <a:lnTo>
                    <a:pt x="8000" y="540900"/>
                  </a:lnTo>
                  <a:lnTo>
                    <a:pt x="0" y="501396"/>
                  </a:lnTo>
                  <a:lnTo>
                    <a:pt x="0" y="100584"/>
                  </a:lnTo>
                  <a:lnTo>
                    <a:pt x="8000" y="61079"/>
                  </a:lnTo>
                  <a:lnTo>
                    <a:pt x="29718" y="29146"/>
                  </a:lnTo>
                  <a:lnTo>
                    <a:pt x="61721" y="7786"/>
                  </a:lnTo>
                  <a:lnTo>
                    <a:pt x="100584" y="0"/>
                  </a:lnTo>
                  <a:lnTo>
                    <a:pt x="1501140" y="0"/>
                  </a:lnTo>
                  <a:lnTo>
                    <a:pt x="1540002" y="7786"/>
                  </a:lnTo>
                  <a:lnTo>
                    <a:pt x="1572006" y="29146"/>
                  </a:lnTo>
                  <a:lnTo>
                    <a:pt x="1593723" y="61079"/>
                  </a:lnTo>
                  <a:lnTo>
                    <a:pt x="1601724" y="100584"/>
                  </a:lnTo>
                  <a:lnTo>
                    <a:pt x="1601724" y="501396"/>
                  </a:lnTo>
                  <a:lnTo>
                    <a:pt x="1593723" y="540900"/>
                  </a:lnTo>
                  <a:lnTo>
                    <a:pt x="1572006" y="572833"/>
                  </a:lnTo>
                  <a:lnTo>
                    <a:pt x="1540002" y="594193"/>
                  </a:lnTo>
                  <a:lnTo>
                    <a:pt x="1501140" y="601979"/>
                  </a:lnTo>
                  <a:close/>
                </a:path>
              </a:pathLst>
            </a:custGeom>
            <a:solidFill>
              <a:srgbClr val="728C00"/>
            </a:solidFill>
          </p:spPr>
          <p:txBody>
            <a:bodyPr wrap="square" lIns="0" tIns="0" rIns="0" bIns="0" rtlCol="0"/>
            <a:lstStyle/>
            <a:p>
              <a:endParaRPr/>
            </a:p>
          </p:txBody>
        </p:sp>
        <p:sp>
          <p:nvSpPr>
            <p:cNvPr id="125" name="object 125"/>
            <p:cNvSpPr/>
            <p:nvPr/>
          </p:nvSpPr>
          <p:spPr>
            <a:xfrm>
              <a:off x="6035039" y="3360419"/>
              <a:ext cx="1602105" cy="601980"/>
            </a:xfrm>
            <a:custGeom>
              <a:avLst/>
              <a:gdLst/>
              <a:ahLst/>
              <a:cxnLst/>
              <a:rect l="l" t="t" r="r" b="b"/>
              <a:pathLst>
                <a:path w="1602104" h="601979">
                  <a:moveTo>
                    <a:pt x="0" y="100584"/>
                  </a:moveTo>
                  <a:lnTo>
                    <a:pt x="8000" y="61079"/>
                  </a:lnTo>
                  <a:lnTo>
                    <a:pt x="29718" y="29146"/>
                  </a:lnTo>
                  <a:lnTo>
                    <a:pt x="61721" y="7786"/>
                  </a:lnTo>
                  <a:lnTo>
                    <a:pt x="100584" y="0"/>
                  </a:lnTo>
                  <a:lnTo>
                    <a:pt x="1501140" y="0"/>
                  </a:lnTo>
                  <a:lnTo>
                    <a:pt x="1540002" y="7786"/>
                  </a:lnTo>
                  <a:lnTo>
                    <a:pt x="1572006" y="29146"/>
                  </a:lnTo>
                  <a:lnTo>
                    <a:pt x="1593723" y="61079"/>
                  </a:lnTo>
                  <a:lnTo>
                    <a:pt x="1601724" y="100584"/>
                  </a:lnTo>
                  <a:lnTo>
                    <a:pt x="1601724" y="501396"/>
                  </a:lnTo>
                  <a:lnTo>
                    <a:pt x="1593723" y="540900"/>
                  </a:lnTo>
                  <a:lnTo>
                    <a:pt x="1572006" y="572833"/>
                  </a:lnTo>
                  <a:lnTo>
                    <a:pt x="1540002" y="594193"/>
                  </a:lnTo>
                  <a:lnTo>
                    <a:pt x="1501140" y="601979"/>
                  </a:lnTo>
                  <a:lnTo>
                    <a:pt x="100584" y="601979"/>
                  </a:lnTo>
                  <a:lnTo>
                    <a:pt x="61721" y="594193"/>
                  </a:lnTo>
                  <a:lnTo>
                    <a:pt x="29717" y="572833"/>
                  </a:lnTo>
                  <a:lnTo>
                    <a:pt x="8000" y="540900"/>
                  </a:lnTo>
                  <a:lnTo>
                    <a:pt x="0" y="501396"/>
                  </a:lnTo>
                  <a:lnTo>
                    <a:pt x="0" y="100584"/>
                  </a:lnTo>
                  <a:close/>
                </a:path>
              </a:pathLst>
            </a:custGeom>
            <a:ln w="10668">
              <a:solidFill>
                <a:srgbClr val="162B50"/>
              </a:solidFill>
            </a:ln>
          </p:spPr>
          <p:txBody>
            <a:bodyPr wrap="square" lIns="0" tIns="0" rIns="0" bIns="0" rtlCol="0"/>
            <a:lstStyle/>
            <a:p>
              <a:endParaRPr/>
            </a:p>
          </p:txBody>
        </p:sp>
        <p:sp>
          <p:nvSpPr>
            <p:cNvPr id="126" name="object 126"/>
            <p:cNvSpPr/>
            <p:nvPr/>
          </p:nvSpPr>
          <p:spPr>
            <a:xfrm>
              <a:off x="6054851" y="4187951"/>
              <a:ext cx="1582420" cy="601980"/>
            </a:xfrm>
            <a:custGeom>
              <a:avLst/>
              <a:gdLst/>
              <a:ahLst/>
              <a:cxnLst/>
              <a:rect l="l" t="t" r="r" b="b"/>
              <a:pathLst>
                <a:path w="1582420" h="601979">
                  <a:moveTo>
                    <a:pt x="1481328" y="601979"/>
                  </a:moveTo>
                  <a:lnTo>
                    <a:pt x="100584" y="601979"/>
                  </a:lnTo>
                  <a:lnTo>
                    <a:pt x="61079" y="594193"/>
                  </a:lnTo>
                  <a:lnTo>
                    <a:pt x="29146" y="572833"/>
                  </a:lnTo>
                  <a:lnTo>
                    <a:pt x="7786" y="540900"/>
                  </a:lnTo>
                  <a:lnTo>
                    <a:pt x="0" y="501396"/>
                  </a:lnTo>
                  <a:lnTo>
                    <a:pt x="0" y="100584"/>
                  </a:lnTo>
                  <a:lnTo>
                    <a:pt x="7786" y="61079"/>
                  </a:lnTo>
                  <a:lnTo>
                    <a:pt x="29146" y="29146"/>
                  </a:lnTo>
                  <a:lnTo>
                    <a:pt x="61079" y="7786"/>
                  </a:lnTo>
                  <a:lnTo>
                    <a:pt x="100584" y="0"/>
                  </a:lnTo>
                  <a:lnTo>
                    <a:pt x="1481328" y="0"/>
                  </a:lnTo>
                  <a:lnTo>
                    <a:pt x="1520190" y="7786"/>
                  </a:lnTo>
                  <a:lnTo>
                    <a:pt x="1552194" y="29146"/>
                  </a:lnTo>
                  <a:lnTo>
                    <a:pt x="1573911" y="61079"/>
                  </a:lnTo>
                  <a:lnTo>
                    <a:pt x="1581912" y="100584"/>
                  </a:lnTo>
                  <a:lnTo>
                    <a:pt x="1581912" y="501396"/>
                  </a:lnTo>
                  <a:lnTo>
                    <a:pt x="1573911" y="540900"/>
                  </a:lnTo>
                  <a:lnTo>
                    <a:pt x="1552194" y="572833"/>
                  </a:lnTo>
                  <a:lnTo>
                    <a:pt x="1520190" y="594193"/>
                  </a:lnTo>
                  <a:lnTo>
                    <a:pt x="1481328" y="601979"/>
                  </a:lnTo>
                  <a:close/>
                </a:path>
              </a:pathLst>
            </a:custGeom>
            <a:solidFill>
              <a:srgbClr val="AFBF1A"/>
            </a:solidFill>
          </p:spPr>
          <p:txBody>
            <a:bodyPr wrap="square" lIns="0" tIns="0" rIns="0" bIns="0" rtlCol="0"/>
            <a:lstStyle/>
            <a:p>
              <a:endParaRPr/>
            </a:p>
          </p:txBody>
        </p:sp>
        <p:sp>
          <p:nvSpPr>
            <p:cNvPr id="127" name="object 127"/>
            <p:cNvSpPr/>
            <p:nvPr/>
          </p:nvSpPr>
          <p:spPr>
            <a:xfrm>
              <a:off x="6054851" y="4187951"/>
              <a:ext cx="1582420" cy="601980"/>
            </a:xfrm>
            <a:custGeom>
              <a:avLst/>
              <a:gdLst/>
              <a:ahLst/>
              <a:cxnLst/>
              <a:rect l="l" t="t" r="r" b="b"/>
              <a:pathLst>
                <a:path w="1582420" h="601979">
                  <a:moveTo>
                    <a:pt x="0" y="100584"/>
                  </a:moveTo>
                  <a:lnTo>
                    <a:pt x="7786" y="61079"/>
                  </a:lnTo>
                  <a:lnTo>
                    <a:pt x="29146" y="29146"/>
                  </a:lnTo>
                  <a:lnTo>
                    <a:pt x="61079" y="7786"/>
                  </a:lnTo>
                  <a:lnTo>
                    <a:pt x="100584" y="0"/>
                  </a:lnTo>
                  <a:lnTo>
                    <a:pt x="1481328" y="0"/>
                  </a:lnTo>
                  <a:lnTo>
                    <a:pt x="1520190" y="7786"/>
                  </a:lnTo>
                  <a:lnTo>
                    <a:pt x="1552194" y="29146"/>
                  </a:lnTo>
                  <a:lnTo>
                    <a:pt x="1573911" y="61079"/>
                  </a:lnTo>
                  <a:lnTo>
                    <a:pt x="1581912" y="100584"/>
                  </a:lnTo>
                  <a:lnTo>
                    <a:pt x="1581912" y="501396"/>
                  </a:lnTo>
                  <a:lnTo>
                    <a:pt x="1573911" y="540900"/>
                  </a:lnTo>
                  <a:lnTo>
                    <a:pt x="1552194" y="572833"/>
                  </a:lnTo>
                  <a:lnTo>
                    <a:pt x="1520190" y="594193"/>
                  </a:lnTo>
                  <a:lnTo>
                    <a:pt x="1481328" y="601979"/>
                  </a:lnTo>
                  <a:lnTo>
                    <a:pt x="100584" y="601979"/>
                  </a:lnTo>
                  <a:lnTo>
                    <a:pt x="61079" y="594193"/>
                  </a:lnTo>
                  <a:lnTo>
                    <a:pt x="29146" y="572833"/>
                  </a:lnTo>
                  <a:lnTo>
                    <a:pt x="7786" y="540900"/>
                  </a:lnTo>
                  <a:lnTo>
                    <a:pt x="0" y="501396"/>
                  </a:lnTo>
                  <a:lnTo>
                    <a:pt x="0" y="100584"/>
                  </a:lnTo>
                  <a:close/>
                </a:path>
              </a:pathLst>
            </a:custGeom>
            <a:ln w="10668">
              <a:solidFill>
                <a:srgbClr val="162B50"/>
              </a:solidFill>
            </a:ln>
          </p:spPr>
          <p:txBody>
            <a:bodyPr wrap="square" lIns="0" tIns="0" rIns="0" bIns="0" rtlCol="0"/>
            <a:lstStyle/>
            <a:p>
              <a:endParaRPr/>
            </a:p>
          </p:txBody>
        </p:sp>
        <p:sp>
          <p:nvSpPr>
            <p:cNvPr id="128" name="object 128"/>
            <p:cNvSpPr/>
            <p:nvPr/>
          </p:nvSpPr>
          <p:spPr>
            <a:xfrm>
              <a:off x="6035039" y="2438399"/>
              <a:ext cx="1602105" cy="601980"/>
            </a:xfrm>
            <a:custGeom>
              <a:avLst/>
              <a:gdLst/>
              <a:ahLst/>
              <a:cxnLst/>
              <a:rect l="l" t="t" r="r" b="b"/>
              <a:pathLst>
                <a:path w="1602104" h="601980">
                  <a:moveTo>
                    <a:pt x="1501140" y="601979"/>
                  </a:moveTo>
                  <a:lnTo>
                    <a:pt x="100584" y="601979"/>
                  </a:lnTo>
                  <a:lnTo>
                    <a:pt x="61721" y="594193"/>
                  </a:lnTo>
                  <a:lnTo>
                    <a:pt x="29717" y="572833"/>
                  </a:lnTo>
                  <a:lnTo>
                    <a:pt x="8000" y="540900"/>
                  </a:lnTo>
                  <a:lnTo>
                    <a:pt x="0" y="501396"/>
                  </a:lnTo>
                  <a:lnTo>
                    <a:pt x="0" y="100584"/>
                  </a:lnTo>
                  <a:lnTo>
                    <a:pt x="8000" y="61079"/>
                  </a:lnTo>
                  <a:lnTo>
                    <a:pt x="29718" y="29146"/>
                  </a:lnTo>
                  <a:lnTo>
                    <a:pt x="61721" y="7786"/>
                  </a:lnTo>
                  <a:lnTo>
                    <a:pt x="100584" y="0"/>
                  </a:lnTo>
                  <a:lnTo>
                    <a:pt x="1501140" y="0"/>
                  </a:lnTo>
                  <a:lnTo>
                    <a:pt x="1540002" y="7786"/>
                  </a:lnTo>
                  <a:lnTo>
                    <a:pt x="1572006" y="29146"/>
                  </a:lnTo>
                  <a:lnTo>
                    <a:pt x="1593723" y="61079"/>
                  </a:lnTo>
                  <a:lnTo>
                    <a:pt x="1601724" y="100584"/>
                  </a:lnTo>
                  <a:lnTo>
                    <a:pt x="1601724" y="501396"/>
                  </a:lnTo>
                  <a:lnTo>
                    <a:pt x="1593723" y="540900"/>
                  </a:lnTo>
                  <a:lnTo>
                    <a:pt x="1572006" y="572833"/>
                  </a:lnTo>
                  <a:lnTo>
                    <a:pt x="1540002" y="594193"/>
                  </a:lnTo>
                  <a:lnTo>
                    <a:pt x="1501140" y="601979"/>
                  </a:lnTo>
                  <a:close/>
                </a:path>
              </a:pathLst>
            </a:custGeom>
            <a:solidFill>
              <a:srgbClr val="1A896B"/>
            </a:solidFill>
          </p:spPr>
          <p:txBody>
            <a:bodyPr wrap="square" lIns="0" tIns="0" rIns="0" bIns="0" rtlCol="0"/>
            <a:lstStyle/>
            <a:p>
              <a:endParaRPr/>
            </a:p>
          </p:txBody>
        </p:sp>
        <p:sp>
          <p:nvSpPr>
            <p:cNvPr id="129" name="object 129"/>
            <p:cNvSpPr/>
            <p:nvPr/>
          </p:nvSpPr>
          <p:spPr>
            <a:xfrm>
              <a:off x="6035039" y="2438399"/>
              <a:ext cx="1602105" cy="601980"/>
            </a:xfrm>
            <a:custGeom>
              <a:avLst/>
              <a:gdLst/>
              <a:ahLst/>
              <a:cxnLst/>
              <a:rect l="l" t="t" r="r" b="b"/>
              <a:pathLst>
                <a:path w="1602104" h="601980">
                  <a:moveTo>
                    <a:pt x="0" y="100584"/>
                  </a:moveTo>
                  <a:lnTo>
                    <a:pt x="8000" y="61079"/>
                  </a:lnTo>
                  <a:lnTo>
                    <a:pt x="29718" y="29146"/>
                  </a:lnTo>
                  <a:lnTo>
                    <a:pt x="61721" y="7786"/>
                  </a:lnTo>
                  <a:lnTo>
                    <a:pt x="100584" y="0"/>
                  </a:lnTo>
                  <a:lnTo>
                    <a:pt x="1501140" y="0"/>
                  </a:lnTo>
                  <a:lnTo>
                    <a:pt x="1540002" y="7786"/>
                  </a:lnTo>
                  <a:lnTo>
                    <a:pt x="1572006" y="29146"/>
                  </a:lnTo>
                  <a:lnTo>
                    <a:pt x="1593723" y="61079"/>
                  </a:lnTo>
                  <a:lnTo>
                    <a:pt x="1601724" y="100584"/>
                  </a:lnTo>
                  <a:lnTo>
                    <a:pt x="1601724" y="501396"/>
                  </a:lnTo>
                  <a:lnTo>
                    <a:pt x="1593723" y="540900"/>
                  </a:lnTo>
                  <a:lnTo>
                    <a:pt x="1572006" y="572833"/>
                  </a:lnTo>
                  <a:lnTo>
                    <a:pt x="1540002" y="594193"/>
                  </a:lnTo>
                  <a:lnTo>
                    <a:pt x="1501140" y="601979"/>
                  </a:lnTo>
                  <a:lnTo>
                    <a:pt x="100584" y="601979"/>
                  </a:lnTo>
                  <a:lnTo>
                    <a:pt x="61721" y="594193"/>
                  </a:lnTo>
                  <a:lnTo>
                    <a:pt x="29717" y="572833"/>
                  </a:lnTo>
                  <a:lnTo>
                    <a:pt x="8000" y="540900"/>
                  </a:lnTo>
                  <a:lnTo>
                    <a:pt x="0" y="501396"/>
                  </a:lnTo>
                  <a:lnTo>
                    <a:pt x="0" y="100584"/>
                  </a:lnTo>
                  <a:close/>
                </a:path>
              </a:pathLst>
            </a:custGeom>
            <a:ln w="10668">
              <a:solidFill>
                <a:srgbClr val="162B50"/>
              </a:solidFill>
            </a:ln>
          </p:spPr>
          <p:txBody>
            <a:bodyPr wrap="square" lIns="0" tIns="0" rIns="0" bIns="0" rtlCol="0"/>
            <a:lstStyle/>
            <a:p>
              <a:endParaRPr/>
            </a:p>
          </p:txBody>
        </p:sp>
        <p:sp>
          <p:nvSpPr>
            <p:cNvPr id="130" name="object 130"/>
            <p:cNvSpPr/>
            <p:nvPr/>
          </p:nvSpPr>
          <p:spPr>
            <a:xfrm>
              <a:off x="5100828" y="2738627"/>
              <a:ext cx="934719" cy="581025"/>
            </a:xfrm>
            <a:custGeom>
              <a:avLst/>
              <a:gdLst/>
              <a:ahLst/>
              <a:cxnLst/>
              <a:rect l="l" t="t" r="r" b="b"/>
              <a:pathLst>
                <a:path w="934720" h="581025">
                  <a:moveTo>
                    <a:pt x="0" y="580644"/>
                  </a:moveTo>
                  <a:lnTo>
                    <a:pt x="467867" y="580644"/>
                  </a:lnTo>
                  <a:lnTo>
                    <a:pt x="467867" y="0"/>
                  </a:lnTo>
                  <a:lnTo>
                    <a:pt x="934211" y="0"/>
                  </a:lnTo>
                </a:path>
              </a:pathLst>
            </a:custGeom>
            <a:ln w="32004">
              <a:solidFill>
                <a:srgbClr val="1A896B"/>
              </a:solidFill>
            </a:ln>
          </p:spPr>
          <p:txBody>
            <a:bodyPr wrap="square" lIns="0" tIns="0" rIns="0" bIns="0" rtlCol="0"/>
            <a:lstStyle/>
            <a:p>
              <a:endParaRPr/>
            </a:p>
          </p:txBody>
        </p:sp>
        <p:sp>
          <p:nvSpPr>
            <p:cNvPr id="131" name="object 131"/>
            <p:cNvSpPr/>
            <p:nvPr/>
          </p:nvSpPr>
          <p:spPr>
            <a:xfrm>
              <a:off x="5097779" y="4800600"/>
              <a:ext cx="1012190" cy="573405"/>
            </a:xfrm>
            <a:custGeom>
              <a:avLst/>
              <a:gdLst/>
              <a:ahLst/>
              <a:cxnLst/>
              <a:rect l="l" t="t" r="r" b="b"/>
              <a:pathLst>
                <a:path w="1012189" h="573404">
                  <a:moveTo>
                    <a:pt x="0" y="0"/>
                  </a:moveTo>
                  <a:lnTo>
                    <a:pt x="505967" y="0"/>
                  </a:lnTo>
                  <a:lnTo>
                    <a:pt x="505967" y="573023"/>
                  </a:lnTo>
                  <a:lnTo>
                    <a:pt x="1011935" y="573023"/>
                  </a:lnTo>
                </a:path>
              </a:pathLst>
            </a:custGeom>
            <a:ln w="32004">
              <a:solidFill>
                <a:srgbClr val="2D75B6"/>
              </a:solidFill>
            </a:ln>
          </p:spPr>
          <p:txBody>
            <a:bodyPr wrap="square" lIns="0" tIns="0" rIns="0" bIns="0" rtlCol="0"/>
            <a:lstStyle/>
            <a:p>
              <a:endParaRPr/>
            </a:p>
          </p:txBody>
        </p:sp>
        <p:sp>
          <p:nvSpPr>
            <p:cNvPr id="132" name="object 132"/>
            <p:cNvSpPr/>
            <p:nvPr/>
          </p:nvSpPr>
          <p:spPr>
            <a:xfrm>
              <a:off x="6054851" y="5055108"/>
              <a:ext cx="1582420" cy="601980"/>
            </a:xfrm>
            <a:custGeom>
              <a:avLst/>
              <a:gdLst/>
              <a:ahLst/>
              <a:cxnLst/>
              <a:rect l="l" t="t" r="r" b="b"/>
              <a:pathLst>
                <a:path w="1582420" h="601979">
                  <a:moveTo>
                    <a:pt x="1481328" y="601979"/>
                  </a:moveTo>
                  <a:lnTo>
                    <a:pt x="100584" y="601979"/>
                  </a:lnTo>
                  <a:lnTo>
                    <a:pt x="61079" y="594193"/>
                  </a:lnTo>
                  <a:lnTo>
                    <a:pt x="29146" y="572833"/>
                  </a:lnTo>
                  <a:lnTo>
                    <a:pt x="7786" y="540900"/>
                  </a:lnTo>
                  <a:lnTo>
                    <a:pt x="0" y="501396"/>
                  </a:lnTo>
                  <a:lnTo>
                    <a:pt x="0" y="100583"/>
                  </a:lnTo>
                  <a:lnTo>
                    <a:pt x="7786" y="61079"/>
                  </a:lnTo>
                  <a:lnTo>
                    <a:pt x="29146" y="29146"/>
                  </a:lnTo>
                  <a:lnTo>
                    <a:pt x="61079" y="7786"/>
                  </a:lnTo>
                  <a:lnTo>
                    <a:pt x="100584" y="0"/>
                  </a:lnTo>
                  <a:lnTo>
                    <a:pt x="1481328" y="0"/>
                  </a:lnTo>
                  <a:lnTo>
                    <a:pt x="1520190" y="7786"/>
                  </a:lnTo>
                  <a:lnTo>
                    <a:pt x="1552194" y="29146"/>
                  </a:lnTo>
                  <a:lnTo>
                    <a:pt x="1573911" y="61079"/>
                  </a:lnTo>
                  <a:lnTo>
                    <a:pt x="1581912" y="100583"/>
                  </a:lnTo>
                  <a:lnTo>
                    <a:pt x="1581912" y="501396"/>
                  </a:lnTo>
                  <a:lnTo>
                    <a:pt x="1573911" y="540900"/>
                  </a:lnTo>
                  <a:lnTo>
                    <a:pt x="1552194" y="572833"/>
                  </a:lnTo>
                  <a:lnTo>
                    <a:pt x="1520190" y="594193"/>
                  </a:lnTo>
                  <a:lnTo>
                    <a:pt x="1481328" y="601979"/>
                  </a:lnTo>
                  <a:close/>
                </a:path>
              </a:pathLst>
            </a:custGeom>
            <a:solidFill>
              <a:srgbClr val="2D75B6"/>
            </a:solidFill>
          </p:spPr>
          <p:txBody>
            <a:bodyPr wrap="square" lIns="0" tIns="0" rIns="0" bIns="0" rtlCol="0"/>
            <a:lstStyle/>
            <a:p>
              <a:endParaRPr/>
            </a:p>
          </p:txBody>
        </p:sp>
        <p:sp>
          <p:nvSpPr>
            <p:cNvPr id="133" name="object 133"/>
            <p:cNvSpPr/>
            <p:nvPr/>
          </p:nvSpPr>
          <p:spPr>
            <a:xfrm>
              <a:off x="6054851" y="5055108"/>
              <a:ext cx="1582420" cy="601980"/>
            </a:xfrm>
            <a:custGeom>
              <a:avLst/>
              <a:gdLst/>
              <a:ahLst/>
              <a:cxnLst/>
              <a:rect l="l" t="t" r="r" b="b"/>
              <a:pathLst>
                <a:path w="1582420" h="601979">
                  <a:moveTo>
                    <a:pt x="0" y="100583"/>
                  </a:moveTo>
                  <a:lnTo>
                    <a:pt x="7786" y="61079"/>
                  </a:lnTo>
                  <a:lnTo>
                    <a:pt x="29146" y="29146"/>
                  </a:lnTo>
                  <a:lnTo>
                    <a:pt x="61079" y="7786"/>
                  </a:lnTo>
                  <a:lnTo>
                    <a:pt x="100584" y="0"/>
                  </a:lnTo>
                  <a:lnTo>
                    <a:pt x="1481328" y="0"/>
                  </a:lnTo>
                  <a:lnTo>
                    <a:pt x="1520190" y="7786"/>
                  </a:lnTo>
                  <a:lnTo>
                    <a:pt x="1552194" y="29146"/>
                  </a:lnTo>
                  <a:lnTo>
                    <a:pt x="1573911" y="61079"/>
                  </a:lnTo>
                  <a:lnTo>
                    <a:pt x="1581912" y="100583"/>
                  </a:lnTo>
                  <a:lnTo>
                    <a:pt x="1581912" y="501396"/>
                  </a:lnTo>
                  <a:lnTo>
                    <a:pt x="1573911" y="540900"/>
                  </a:lnTo>
                  <a:lnTo>
                    <a:pt x="1552194" y="572833"/>
                  </a:lnTo>
                  <a:lnTo>
                    <a:pt x="1520190" y="594193"/>
                  </a:lnTo>
                  <a:lnTo>
                    <a:pt x="1481328" y="601979"/>
                  </a:lnTo>
                  <a:lnTo>
                    <a:pt x="100584" y="601979"/>
                  </a:lnTo>
                  <a:lnTo>
                    <a:pt x="61079" y="594193"/>
                  </a:lnTo>
                  <a:lnTo>
                    <a:pt x="29146" y="572833"/>
                  </a:lnTo>
                  <a:lnTo>
                    <a:pt x="7786" y="540900"/>
                  </a:lnTo>
                  <a:lnTo>
                    <a:pt x="0" y="501396"/>
                  </a:lnTo>
                  <a:lnTo>
                    <a:pt x="0" y="100583"/>
                  </a:lnTo>
                  <a:close/>
                </a:path>
              </a:pathLst>
            </a:custGeom>
            <a:ln w="10668">
              <a:solidFill>
                <a:srgbClr val="162B50"/>
              </a:solidFill>
            </a:ln>
          </p:spPr>
          <p:txBody>
            <a:bodyPr wrap="square" lIns="0" tIns="0" rIns="0" bIns="0" rtlCol="0"/>
            <a:lstStyle/>
            <a:p>
              <a:endParaRPr/>
            </a:p>
          </p:txBody>
        </p:sp>
      </p:grpSp>
      <p:sp>
        <p:nvSpPr>
          <p:cNvPr id="134" name="object 134"/>
          <p:cNvSpPr txBox="1"/>
          <p:nvPr/>
        </p:nvSpPr>
        <p:spPr>
          <a:xfrm>
            <a:off x="6282969" y="2530787"/>
            <a:ext cx="1106805" cy="2995295"/>
          </a:xfrm>
          <a:prstGeom prst="rect">
            <a:avLst/>
          </a:prstGeom>
        </p:spPr>
        <p:txBody>
          <a:bodyPr vert="horz" wrap="square" lIns="0" tIns="14604" rIns="0" bIns="0" rtlCol="0">
            <a:spAutoFit/>
          </a:bodyPr>
          <a:lstStyle/>
          <a:p>
            <a:pPr marL="243840">
              <a:lnSpc>
                <a:spcPct val="100000"/>
              </a:lnSpc>
              <a:spcBef>
                <a:spcPts val="114"/>
              </a:spcBef>
            </a:pPr>
            <a:r>
              <a:rPr sz="2300" b="1" spc="-10" dirty="0">
                <a:solidFill>
                  <a:srgbClr val="FFFFFF"/>
                </a:solidFill>
                <a:latin typeface="Calibri"/>
                <a:cs typeface="Calibri"/>
              </a:rPr>
              <a:t>Excel</a:t>
            </a:r>
            <a:endParaRPr sz="2300">
              <a:latin typeface="Calibri"/>
              <a:cs typeface="Calibri"/>
            </a:endParaRPr>
          </a:p>
          <a:p>
            <a:pPr marL="86995" marR="5080" indent="-74930" algn="just">
              <a:lnSpc>
                <a:spcPct val="241699"/>
              </a:lnSpc>
              <a:spcBef>
                <a:spcPts val="590"/>
              </a:spcBef>
            </a:pPr>
            <a:r>
              <a:rPr sz="2300" b="1" dirty="0">
                <a:solidFill>
                  <a:srgbClr val="FFFFFF"/>
                </a:solidFill>
                <a:latin typeface="Calibri"/>
                <a:cs typeface="Calibri"/>
              </a:rPr>
              <a:t>Power</a:t>
            </a:r>
            <a:r>
              <a:rPr sz="2300" b="1" spc="-65" dirty="0">
                <a:solidFill>
                  <a:srgbClr val="FFFFFF"/>
                </a:solidFill>
                <a:latin typeface="Calibri"/>
                <a:cs typeface="Calibri"/>
              </a:rPr>
              <a:t> </a:t>
            </a:r>
            <a:r>
              <a:rPr sz="2300" b="1" spc="-25" dirty="0">
                <a:solidFill>
                  <a:srgbClr val="FFFFFF"/>
                </a:solidFill>
                <a:latin typeface="Calibri"/>
                <a:cs typeface="Calibri"/>
              </a:rPr>
              <a:t>Bi </a:t>
            </a:r>
            <a:r>
              <a:rPr sz="2300" b="1" spc="-10" dirty="0">
                <a:solidFill>
                  <a:srgbClr val="FFFFFF"/>
                </a:solidFill>
                <a:latin typeface="Calibri"/>
                <a:cs typeface="Calibri"/>
              </a:rPr>
              <a:t>Tableau </a:t>
            </a:r>
            <a:r>
              <a:rPr sz="2300" b="1" dirty="0">
                <a:solidFill>
                  <a:srgbClr val="FFFFFF"/>
                </a:solidFill>
                <a:latin typeface="Calibri"/>
                <a:cs typeface="Calibri"/>
              </a:rPr>
              <a:t>MY </a:t>
            </a:r>
            <a:r>
              <a:rPr sz="2300" b="1" spc="-25" dirty="0">
                <a:solidFill>
                  <a:srgbClr val="FFFFFF"/>
                </a:solidFill>
                <a:latin typeface="Calibri"/>
                <a:cs typeface="Calibri"/>
              </a:rPr>
              <a:t>SQL</a:t>
            </a:r>
            <a:endParaRPr sz="2300">
              <a:latin typeface="Calibri"/>
              <a:cs typeface="Calibri"/>
            </a:endParaRPr>
          </a:p>
        </p:txBody>
      </p:sp>
      <p:grpSp>
        <p:nvGrpSpPr>
          <p:cNvPr id="135" name="object 135"/>
          <p:cNvGrpSpPr/>
          <p:nvPr/>
        </p:nvGrpSpPr>
        <p:grpSpPr>
          <a:xfrm>
            <a:off x="4965953" y="2321051"/>
            <a:ext cx="3529329" cy="3284220"/>
            <a:chOff x="4965953" y="2321051"/>
            <a:chExt cx="3529329" cy="3284220"/>
          </a:xfrm>
        </p:grpSpPr>
        <p:pic>
          <p:nvPicPr>
            <p:cNvPr id="136" name="object 136"/>
            <p:cNvPicPr/>
            <p:nvPr/>
          </p:nvPicPr>
          <p:blipFill>
            <a:blip r:embed="rId6" cstate="print"/>
            <a:stretch>
              <a:fillRect/>
            </a:stretch>
          </p:blipFill>
          <p:spPr>
            <a:xfrm>
              <a:off x="4965953" y="4728210"/>
              <a:ext cx="137160" cy="143255"/>
            </a:xfrm>
            <a:prstGeom prst="rect">
              <a:avLst/>
            </a:prstGeom>
          </p:spPr>
        </p:pic>
        <p:sp>
          <p:nvSpPr>
            <p:cNvPr id="137" name="object 137"/>
            <p:cNvSpPr/>
            <p:nvPr/>
          </p:nvSpPr>
          <p:spPr>
            <a:xfrm>
              <a:off x="5172455" y="4369307"/>
              <a:ext cx="925194" cy="6350"/>
            </a:xfrm>
            <a:custGeom>
              <a:avLst/>
              <a:gdLst/>
              <a:ahLst/>
              <a:cxnLst/>
              <a:rect l="l" t="t" r="r" b="b"/>
              <a:pathLst>
                <a:path w="925195" h="6350">
                  <a:moveTo>
                    <a:pt x="0" y="0"/>
                  </a:moveTo>
                  <a:lnTo>
                    <a:pt x="925067" y="6095"/>
                  </a:lnTo>
                </a:path>
              </a:pathLst>
            </a:custGeom>
            <a:ln w="32004">
              <a:solidFill>
                <a:srgbClr val="AFBF1A"/>
              </a:solidFill>
            </a:ln>
          </p:spPr>
          <p:txBody>
            <a:bodyPr wrap="square" lIns="0" tIns="0" rIns="0" bIns="0" rtlCol="0"/>
            <a:lstStyle/>
            <a:p>
              <a:endParaRPr/>
            </a:p>
          </p:txBody>
        </p:sp>
        <p:pic>
          <p:nvPicPr>
            <p:cNvPr id="138" name="object 138"/>
            <p:cNvPicPr/>
            <p:nvPr/>
          </p:nvPicPr>
          <p:blipFill>
            <a:blip r:embed="rId7" cstate="print"/>
            <a:stretch>
              <a:fillRect/>
            </a:stretch>
          </p:blipFill>
          <p:spPr>
            <a:xfrm>
              <a:off x="7798307" y="2321051"/>
              <a:ext cx="524256" cy="589787"/>
            </a:xfrm>
            <a:prstGeom prst="rect">
              <a:avLst/>
            </a:prstGeom>
          </p:spPr>
        </p:pic>
        <p:pic>
          <p:nvPicPr>
            <p:cNvPr id="139" name="object 139"/>
            <p:cNvPicPr/>
            <p:nvPr/>
          </p:nvPicPr>
          <p:blipFill>
            <a:blip r:embed="rId8" cstate="print"/>
            <a:stretch>
              <a:fillRect/>
            </a:stretch>
          </p:blipFill>
          <p:spPr>
            <a:xfrm>
              <a:off x="7741919" y="3282696"/>
              <a:ext cx="649224" cy="649223"/>
            </a:xfrm>
            <a:prstGeom prst="rect">
              <a:avLst/>
            </a:prstGeom>
          </p:spPr>
        </p:pic>
        <p:pic>
          <p:nvPicPr>
            <p:cNvPr id="140" name="object 140"/>
            <p:cNvPicPr/>
            <p:nvPr/>
          </p:nvPicPr>
          <p:blipFill>
            <a:blip r:embed="rId9" cstate="print"/>
            <a:stretch>
              <a:fillRect/>
            </a:stretch>
          </p:blipFill>
          <p:spPr>
            <a:xfrm>
              <a:off x="7840980" y="4120896"/>
              <a:ext cx="611123" cy="601979"/>
            </a:xfrm>
            <a:prstGeom prst="rect">
              <a:avLst/>
            </a:prstGeom>
          </p:spPr>
        </p:pic>
        <p:pic>
          <p:nvPicPr>
            <p:cNvPr id="141" name="object 141"/>
            <p:cNvPicPr/>
            <p:nvPr/>
          </p:nvPicPr>
          <p:blipFill>
            <a:blip r:embed="rId10" cstate="print"/>
            <a:stretch>
              <a:fillRect/>
            </a:stretch>
          </p:blipFill>
          <p:spPr>
            <a:xfrm>
              <a:off x="7936992" y="5055107"/>
              <a:ext cx="557783" cy="550163"/>
            </a:xfrm>
            <a:prstGeom prst="rect">
              <a:avLst/>
            </a:prstGeom>
          </p:spPr>
        </p:pic>
      </p:grpSp>
      <p:sp>
        <p:nvSpPr>
          <p:cNvPr id="145" name="object 4">
            <a:extLst>
              <a:ext uri="{FF2B5EF4-FFF2-40B4-BE49-F238E27FC236}">
                <a16:creationId xmlns:a16="http://schemas.microsoft.com/office/drawing/2014/main" id="{5AAB41BB-0CDD-0A30-B9CD-9F937EF8D017}"/>
              </a:ext>
            </a:extLst>
          </p:cNvPr>
          <p:cNvSpPr/>
          <p:nvPr/>
        </p:nvSpPr>
        <p:spPr>
          <a:xfrm>
            <a:off x="-1" y="1190243"/>
            <a:ext cx="2312035" cy="693420"/>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dirty="0"/>
          </a:p>
        </p:txBody>
      </p:sp>
      <p:sp>
        <p:nvSpPr>
          <p:cNvPr id="146" name="TextBox 145">
            <a:extLst>
              <a:ext uri="{FF2B5EF4-FFF2-40B4-BE49-F238E27FC236}">
                <a16:creationId xmlns:a16="http://schemas.microsoft.com/office/drawing/2014/main" id="{FD92A6DB-D294-6521-6BCF-5BEEA59F9CC2}"/>
              </a:ext>
            </a:extLst>
          </p:cNvPr>
          <p:cNvSpPr txBox="1"/>
          <p:nvPr/>
        </p:nvSpPr>
        <p:spPr>
          <a:xfrm>
            <a:off x="152400" y="1219200"/>
            <a:ext cx="1752600" cy="584775"/>
          </a:xfrm>
          <a:prstGeom prst="rect">
            <a:avLst/>
          </a:prstGeom>
          <a:noFill/>
        </p:spPr>
        <p:txBody>
          <a:bodyPr wrap="square" rtlCol="0">
            <a:spAutoFit/>
          </a:bodyPr>
          <a:lstStyle/>
          <a:p>
            <a:pPr algn="ctr"/>
            <a:r>
              <a:rPr lang="en-IN" sz="3200" b="1" dirty="0">
                <a:solidFill>
                  <a:schemeClr val="bg1"/>
                </a:solidFill>
              </a:rPr>
              <a:t>Tools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3" y="1052322"/>
            <a:ext cx="10069195" cy="5669280"/>
            <a:chOff x="-5333" y="1052322"/>
            <a:chExt cx="10069195" cy="5669280"/>
          </a:xfrm>
        </p:grpSpPr>
        <p:pic>
          <p:nvPicPr>
            <p:cNvPr id="3" name="object 3"/>
            <p:cNvPicPr/>
            <p:nvPr/>
          </p:nvPicPr>
          <p:blipFill>
            <a:blip r:embed="rId2" cstate="print"/>
            <a:stretch>
              <a:fillRect/>
            </a:stretch>
          </p:blipFill>
          <p:spPr>
            <a:xfrm>
              <a:off x="0" y="1057656"/>
              <a:ext cx="10058400" cy="5658611"/>
            </a:xfrm>
            <a:prstGeom prst="rect">
              <a:avLst/>
            </a:prstGeom>
          </p:spPr>
        </p:pic>
        <p:pic>
          <p:nvPicPr>
            <p:cNvPr id="4" name="object 4"/>
            <p:cNvPicPr/>
            <p:nvPr/>
          </p:nvPicPr>
          <p:blipFill>
            <a:blip r:embed="rId3" cstate="print"/>
            <a:stretch>
              <a:fillRect/>
            </a:stretch>
          </p:blipFill>
          <p:spPr>
            <a:xfrm>
              <a:off x="0" y="1185672"/>
              <a:ext cx="10058400" cy="5404104"/>
            </a:xfrm>
            <a:prstGeom prst="rect">
              <a:avLst/>
            </a:prstGeom>
          </p:spPr>
        </p:pic>
        <p:pic>
          <p:nvPicPr>
            <p:cNvPr id="5" name="object 5"/>
            <p:cNvPicPr/>
            <p:nvPr/>
          </p:nvPicPr>
          <p:blipFill>
            <a:blip r:embed="rId4" cstate="print"/>
            <a:stretch>
              <a:fillRect/>
            </a:stretch>
          </p:blipFill>
          <p:spPr>
            <a:xfrm>
              <a:off x="0" y="1179575"/>
              <a:ext cx="10058400" cy="5414772"/>
            </a:xfrm>
            <a:prstGeom prst="rect">
              <a:avLst/>
            </a:prstGeom>
          </p:spPr>
        </p:pic>
        <p:pic>
          <p:nvPicPr>
            <p:cNvPr id="6" name="object 6"/>
            <p:cNvPicPr/>
            <p:nvPr/>
          </p:nvPicPr>
          <p:blipFill>
            <a:blip r:embed="rId5" cstate="print"/>
            <a:stretch>
              <a:fillRect/>
            </a:stretch>
          </p:blipFill>
          <p:spPr>
            <a:xfrm>
              <a:off x="3893819" y="1830324"/>
              <a:ext cx="1935479" cy="1056131"/>
            </a:xfrm>
            <a:prstGeom prst="rect">
              <a:avLst/>
            </a:prstGeom>
          </p:spPr>
        </p:pic>
        <p:sp>
          <p:nvSpPr>
            <p:cNvPr id="7" name="object 7"/>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8" name="object 8"/>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9" name="object 9"/>
            <p:cNvSpPr/>
            <p:nvPr/>
          </p:nvSpPr>
          <p:spPr>
            <a:xfrm>
              <a:off x="0" y="6589776"/>
              <a:ext cx="10058400" cy="127000"/>
            </a:xfrm>
            <a:custGeom>
              <a:avLst/>
              <a:gdLst/>
              <a:ahLst/>
              <a:cxnLst/>
              <a:rect l="l" t="t" r="r" b="b"/>
              <a:pathLst>
                <a:path w="10058400" h="127000">
                  <a:moveTo>
                    <a:pt x="10058400" y="126491"/>
                  </a:moveTo>
                  <a:lnTo>
                    <a:pt x="0" y="126491"/>
                  </a:lnTo>
                  <a:lnTo>
                    <a:pt x="0" y="0"/>
                  </a:lnTo>
                  <a:lnTo>
                    <a:pt x="10058400" y="0"/>
                  </a:lnTo>
                  <a:lnTo>
                    <a:pt x="10058400" y="126491"/>
                  </a:lnTo>
                  <a:close/>
                </a:path>
              </a:pathLst>
            </a:custGeom>
            <a:solidFill>
              <a:srgbClr val="1F3864"/>
            </a:solidFill>
          </p:spPr>
          <p:txBody>
            <a:bodyPr wrap="square" lIns="0" tIns="0" rIns="0" bIns="0" rtlCol="0"/>
            <a:lstStyle/>
            <a:p>
              <a:endParaRPr/>
            </a:p>
          </p:txBody>
        </p:sp>
        <p:sp>
          <p:nvSpPr>
            <p:cNvPr id="10" name="object 10"/>
            <p:cNvSpPr/>
            <p:nvPr/>
          </p:nvSpPr>
          <p:spPr>
            <a:xfrm>
              <a:off x="0" y="6589776"/>
              <a:ext cx="10058400" cy="127000"/>
            </a:xfrm>
            <a:custGeom>
              <a:avLst/>
              <a:gdLst/>
              <a:ahLst/>
              <a:cxnLst/>
              <a:rect l="l" t="t" r="r" b="b"/>
              <a:pathLst>
                <a:path w="10058400" h="127000">
                  <a:moveTo>
                    <a:pt x="0" y="0"/>
                  </a:moveTo>
                  <a:lnTo>
                    <a:pt x="10058400" y="0"/>
                  </a:lnTo>
                  <a:lnTo>
                    <a:pt x="10058400" y="126491"/>
                  </a:lnTo>
                  <a:lnTo>
                    <a:pt x="0" y="126491"/>
                  </a:lnTo>
                  <a:lnTo>
                    <a:pt x="0" y="0"/>
                  </a:lnTo>
                  <a:close/>
                </a:path>
              </a:pathLst>
            </a:custGeom>
            <a:ln w="10668">
              <a:solidFill>
                <a:srgbClr val="162B50"/>
              </a:solidFill>
            </a:ln>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object 7"/>
          <p:cNvGrpSpPr/>
          <p:nvPr/>
        </p:nvGrpSpPr>
        <p:grpSpPr>
          <a:xfrm>
            <a:off x="0" y="961583"/>
            <a:ext cx="10058400" cy="5608828"/>
            <a:chOff x="0" y="1057656"/>
            <a:chExt cx="10058400" cy="5608828"/>
          </a:xfrm>
        </p:grpSpPr>
        <p:sp>
          <p:nvSpPr>
            <p:cNvPr id="8" name="object 8"/>
            <p:cNvSpPr/>
            <p:nvPr/>
          </p:nvSpPr>
          <p:spPr>
            <a:xfrm>
              <a:off x="126492" y="3489959"/>
              <a:ext cx="368935" cy="745490"/>
            </a:xfrm>
            <a:custGeom>
              <a:avLst/>
              <a:gdLst/>
              <a:ahLst/>
              <a:cxnLst/>
              <a:rect l="l" t="t" r="r" b="b"/>
              <a:pathLst>
                <a:path w="368934" h="745489">
                  <a:moveTo>
                    <a:pt x="361188" y="745236"/>
                  </a:moveTo>
                  <a:lnTo>
                    <a:pt x="0" y="448056"/>
                  </a:lnTo>
                  <a:lnTo>
                    <a:pt x="368808" y="0"/>
                  </a:lnTo>
                  <a:lnTo>
                    <a:pt x="365759" y="248412"/>
                  </a:lnTo>
                  <a:lnTo>
                    <a:pt x="227075" y="417575"/>
                  </a:lnTo>
                  <a:lnTo>
                    <a:pt x="362712" y="530351"/>
                  </a:lnTo>
                  <a:lnTo>
                    <a:pt x="361188" y="745236"/>
                  </a:lnTo>
                  <a:close/>
                </a:path>
              </a:pathLst>
            </a:custGeom>
            <a:solidFill>
              <a:srgbClr val="4472C3"/>
            </a:solidFill>
          </p:spPr>
          <p:txBody>
            <a:bodyPr wrap="square" lIns="0" tIns="0" rIns="0" bIns="0" rtlCol="0"/>
            <a:lstStyle/>
            <a:p>
              <a:endParaRPr/>
            </a:p>
          </p:txBody>
        </p:sp>
        <p:sp>
          <p:nvSpPr>
            <p:cNvPr id="9" name="object 9"/>
            <p:cNvSpPr/>
            <p:nvPr/>
          </p:nvSpPr>
          <p:spPr>
            <a:xfrm>
              <a:off x="126492" y="3489959"/>
              <a:ext cx="368935" cy="745490"/>
            </a:xfrm>
            <a:custGeom>
              <a:avLst/>
              <a:gdLst/>
              <a:ahLst/>
              <a:cxnLst/>
              <a:rect l="l" t="t" r="r" b="b"/>
              <a:pathLst>
                <a:path w="368934" h="745489">
                  <a:moveTo>
                    <a:pt x="0" y="448056"/>
                  </a:moveTo>
                  <a:lnTo>
                    <a:pt x="368808" y="0"/>
                  </a:lnTo>
                  <a:lnTo>
                    <a:pt x="365759" y="248412"/>
                  </a:lnTo>
                  <a:lnTo>
                    <a:pt x="227075" y="417575"/>
                  </a:lnTo>
                  <a:lnTo>
                    <a:pt x="362712" y="530351"/>
                  </a:lnTo>
                  <a:lnTo>
                    <a:pt x="361188" y="745236"/>
                  </a:lnTo>
                  <a:lnTo>
                    <a:pt x="0" y="448056"/>
                  </a:lnTo>
                  <a:close/>
                </a:path>
              </a:pathLst>
            </a:custGeom>
            <a:ln w="10668">
              <a:solidFill>
                <a:srgbClr val="162B50"/>
              </a:solidFill>
            </a:ln>
          </p:spPr>
          <p:txBody>
            <a:bodyPr wrap="square" lIns="0" tIns="0" rIns="0" bIns="0" rtlCol="0"/>
            <a:lstStyle/>
            <a:p>
              <a:endParaRPr/>
            </a:p>
          </p:txBody>
        </p:sp>
        <p:sp>
          <p:nvSpPr>
            <p:cNvPr id="10" name="object 10"/>
            <p:cNvSpPr/>
            <p:nvPr/>
          </p:nvSpPr>
          <p:spPr>
            <a:xfrm>
              <a:off x="0" y="1057656"/>
              <a:ext cx="10058400" cy="128270"/>
            </a:xfrm>
            <a:custGeom>
              <a:avLst/>
              <a:gdLst/>
              <a:ahLst/>
              <a:cxnLst/>
              <a:rect l="l" t="t" r="r" b="b"/>
              <a:pathLst>
                <a:path w="10058400" h="128269">
                  <a:moveTo>
                    <a:pt x="10058400" y="128016"/>
                  </a:moveTo>
                  <a:lnTo>
                    <a:pt x="0" y="128016"/>
                  </a:lnTo>
                  <a:lnTo>
                    <a:pt x="0" y="0"/>
                  </a:lnTo>
                  <a:lnTo>
                    <a:pt x="10058400" y="0"/>
                  </a:lnTo>
                  <a:lnTo>
                    <a:pt x="10058400" y="128016"/>
                  </a:lnTo>
                  <a:close/>
                </a:path>
              </a:pathLst>
            </a:custGeom>
            <a:solidFill>
              <a:srgbClr val="1F3864"/>
            </a:solidFill>
          </p:spPr>
          <p:txBody>
            <a:bodyPr wrap="square" lIns="0" tIns="0" rIns="0" bIns="0" rtlCol="0"/>
            <a:lstStyle/>
            <a:p>
              <a:endParaRPr/>
            </a:p>
          </p:txBody>
        </p:sp>
        <p:sp>
          <p:nvSpPr>
            <p:cNvPr id="11" name="object 11"/>
            <p:cNvSpPr/>
            <p:nvPr/>
          </p:nvSpPr>
          <p:spPr>
            <a:xfrm>
              <a:off x="0" y="1057656"/>
              <a:ext cx="10058400" cy="128270"/>
            </a:xfrm>
            <a:custGeom>
              <a:avLst/>
              <a:gdLst/>
              <a:ahLst/>
              <a:cxnLst/>
              <a:rect l="l" t="t" r="r" b="b"/>
              <a:pathLst>
                <a:path w="10058400" h="128269">
                  <a:moveTo>
                    <a:pt x="0" y="0"/>
                  </a:moveTo>
                  <a:lnTo>
                    <a:pt x="10058400" y="0"/>
                  </a:lnTo>
                  <a:lnTo>
                    <a:pt x="10058400" y="128016"/>
                  </a:lnTo>
                  <a:lnTo>
                    <a:pt x="0" y="128016"/>
                  </a:lnTo>
                  <a:lnTo>
                    <a:pt x="0" y="0"/>
                  </a:lnTo>
                  <a:close/>
                </a:path>
              </a:pathLst>
            </a:custGeom>
            <a:ln w="10668">
              <a:solidFill>
                <a:srgbClr val="162B50"/>
              </a:solidFill>
            </a:ln>
          </p:spPr>
          <p:txBody>
            <a:bodyPr wrap="square" lIns="0" tIns="0" rIns="0" bIns="0" rtlCol="0"/>
            <a:lstStyle/>
            <a:p>
              <a:endParaRPr/>
            </a:p>
          </p:txBody>
        </p:sp>
        <p:sp>
          <p:nvSpPr>
            <p:cNvPr id="12" name="object 12"/>
            <p:cNvSpPr/>
            <p:nvPr/>
          </p:nvSpPr>
          <p:spPr>
            <a:xfrm>
              <a:off x="0" y="6539484"/>
              <a:ext cx="10058400" cy="127000"/>
            </a:xfrm>
            <a:custGeom>
              <a:avLst/>
              <a:gdLst/>
              <a:ahLst/>
              <a:cxnLst/>
              <a:rect l="l" t="t" r="r" b="b"/>
              <a:pathLst>
                <a:path w="10058400" h="127000">
                  <a:moveTo>
                    <a:pt x="10058400" y="126492"/>
                  </a:moveTo>
                  <a:lnTo>
                    <a:pt x="0" y="126492"/>
                  </a:lnTo>
                  <a:lnTo>
                    <a:pt x="0" y="0"/>
                  </a:lnTo>
                  <a:lnTo>
                    <a:pt x="10058400" y="0"/>
                  </a:lnTo>
                  <a:lnTo>
                    <a:pt x="10058400" y="126492"/>
                  </a:lnTo>
                  <a:close/>
                </a:path>
              </a:pathLst>
            </a:custGeom>
            <a:solidFill>
              <a:srgbClr val="1F3864"/>
            </a:solidFill>
          </p:spPr>
          <p:txBody>
            <a:bodyPr wrap="square" lIns="0" tIns="0" rIns="0" bIns="0" rtlCol="0"/>
            <a:lstStyle/>
            <a:p>
              <a:endParaRPr/>
            </a:p>
          </p:txBody>
        </p:sp>
        <p:sp>
          <p:nvSpPr>
            <p:cNvPr id="13" name="object 13"/>
            <p:cNvSpPr/>
            <p:nvPr/>
          </p:nvSpPr>
          <p:spPr>
            <a:xfrm>
              <a:off x="0" y="6539484"/>
              <a:ext cx="10058400" cy="127000"/>
            </a:xfrm>
            <a:custGeom>
              <a:avLst/>
              <a:gdLst/>
              <a:ahLst/>
              <a:cxnLst/>
              <a:rect l="l" t="t" r="r" b="b"/>
              <a:pathLst>
                <a:path w="10058400" h="127000">
                  <a:moveTo>
                    <a:pt x="0" y="0"/>
                  </a:moveTo>
                  <a:lnTo>
                    <a:pt x="10058400" y="0"/>
                  </a:lnTo>
                  <a:lnTo>
                    <a:pt x="10058400" y="126492"/>
                  </a:lnTo>
                  <a:lnTo>
                    <a:pt x="0" y="126492"/>
                  </a:lnTo>
                  <a:lnTo>
                    <a:pt x="0" y="0"/>
                  </a:lnTo>
                  <a:close/>
                </a:path>
              </a:pathLst>
            </a:custGeom>
            <a:ln w="10668">
              <a:solidFill>
                <a:srgbClr val="162B50"/>
              </a:solidFill>
            </a:ln>
          </p:spPr>
          <p:txBody>
            <a:bodyPr wrap="square" lIns="0" tIns="0" rIns="0" bIns="0" rtlCol="0"/>
            <a:lstStyle/>
            <a:p>
              <a:endParaRPr/>
            </a:p>
          </p:txBody>
        </p:sp>
        <p:pic>
          <p:nvPicPr>
            <p:cNvPr id="18" name="object 18"/>
            <p:cNvPicPr/>
            <p:nvPr/>
          </p:nvPicPr>
          <p:blipFill>
            <a:blip r:embed="rId2" cstate="print"/>
            <a:stretch>
              <a:fillRect/>
            </a:stretch>
          </p:blipFill>
          <p:spPr>
            <a:xfrm>
              <a:off x="1196339" y="5469635"/>
              <a:ext cx="208788" cy="6096"/>
            </a:xfrm>
            <a:prstGeom prst="rect">
              <a:avLst/>
            </a:prstGeom>
          </p:spPr>
        </p:pic>
      </p:grpSp>
      <p:pic>
        <p:nvPicPr>
          <p:cNvPr id="53" name="object 53"/>
          <p:cNvPicPr/>
          <p:nvPr/>
        </p:nvPicPr>
        <p:blipFill>
          <a:blip r:embed="rId3" cstate="print"/>
          <a:stretch>
            <a:fillRect/>
          </a:stretch>
        </p:blipFill>
        <p:spPr>
          <a:xfrm>
            <a:off x="8666988" y="5781457"/>
            <a:ext cx="1391412" cy="609064"/>
          </a:xfrm>
          <a:prstGeom prst="rect">
            <a:avLst/>
          </a:prstGeom>
        </p:spPr>
      </p:pic>
      <p:sp>
        <p:nvSpPr>
          <p:cNvPr id="54" name="object 54"/>
          <p:cNvSpPr txBox="1"/>
          <p:nvPr/>
        </p:nvSpPr>
        <p:spPr>
          <a:xfrm>
            <a:off x="8666988" y="5728567"/>
            <a:ext cx="1391920" cy="742315"/>
          </a:xfrm>
          <a:prstGeom prst="rect">
            <a:avLst/>
          </a:prstGeom>
          <a:ln w="4571">
            <a:solidFill>
              <a:srgbClr val="4472C3"/>
            </a:solidFill>
          </a:ln>
        </p:spPr>
        <p:txBody>
          <a:bodyPr vert="horz" wrap="square" lIns="0" tIns="178435" rIns="0" bIns="0" rtlCol="0">
            <a:spAutoFit/>
          </a:bodyPr>
          <a:lstStyle/>
          <a:p>
            <a:pPr marL="388620">
              <a:lnSpc>
                <a:spcPct val="100000"/>
              </a:lnSpc>
              <a:spcBef>
                <a:spcPts val="1405"/>
              </a:spcBef>
            </a:pPr>
            <a:r>
              <a:rPr lang="en-IN" sz="2300" b="1" spc="-10" dirty="0">
                <a:latin typeface="Calibri"/>
                <a:cs typeface="Calibri"/>
              </a:rPr>
              <a:t>Excel</a:t>
            </a:r>
            <a:endParaRPr lang="en-IN" sz="2300" dirty="0">
              <a:latin typeface="Calibri"/>
              <a:cs typeface="Calibri"/>
            </a:endParaRPr>
          </a:p>
        </p:txBody>
      </p:sp>
      <p:sp>
        <p:nvSpPr>
          <p:cNvPr id="57" name="object 4">
            <a:extLst>
              <a:ext uri="{FF2B5EF4-FFF2-40B4-BE49-F238E27FC236}">
                <a16:creationId xmlns:a16="http://schemas.microsoft.com/office/drawing/2014/main" id="{05E414AB-B596-AB4D-7035-F5DAC5F5BCF0}"/>
              </a:ext>
            </a:extLst>
          </p:cNvPr>
          <p:cNvSpPr/>
          <p:nvPr/>
        </p:nvSpPr>
        <p:spPr>
          <a:xfrm>
            <a:off x="0" y="1089851"/>
            <a:ext cx="2312035" cy="586549"/>
          </a:xfrm>
          <a:custGeom>
            <a:avLst/>
            <a:gdLst/>
            <a:ahLst/>
            <a:cxnLst/>
            <a:rect l="l" t="t" r="r" b="b"/>
            <a:pathLst>
              <a:path w="2312035" h="693419">
                <a:moveTo>
                  <a:pt x="1965959" y="693420"/>
                </a:moveTo>
                <a:lnTo>
                  <a:pt x="0" y="693420"/>
                </a:lnTo>
                <a:lnTo>
                  <a:pt x="0" y="0"/>
                </a:lnTo>
                <a:lnTo>
                  <a:pt x="1965959" y="0"/>
                </a:lnTo>
                <a:lnTo>
                  <a:pt x="2311908" y="347471"/>
                </a:lnTo>
                <a:lnTo>
                  <a:pt x="1965959" y="693420"/>
                </a:lnTo>
                <a:close/>
              </a:path>
            </a:pathLst>
          </a:custGeom>
          <a:solidFill>
            <a:srgbClr val="4472C3"/>
          </a:solidFill>
        </p:spPr>
        <p:txBody>
          <a:bodyPr wrap="square" lIns="0" tIns="0" rIns="0" bIns="0" rtlCol="0"/>
          <a:lstStyle/>
          <a:p>
            <a:endParaRPr dirty="0"/>
          </a:p>
        </p:txBody>
      </p:sp>
      <p:sp>
        <p:nvSpPr>
          <p:cNvPr id="58" name="TextBox 57">
            <a:extLst>
              <a:ext uri="{FF2B5EF4-FFF2-40B4-BE49-F238E27FC236}">
                <a16:creationId xmlns:a16="http://schemas.microsoft.com/office/drawing/2014/main" id="{B32DFE1F-67D5-428C-9503-DFA1A005FE41}"/>
              </a:ext>
            </a:extLst>
          </p:cNvPr>
          <p:cNvSpPr txBox="1"/>
          <p:nvPr/>
        </p:nvSpPr>
        <p:spPr>
          <a:xfrm>
            <a:off x="228600" y="1089853"/>
            <a:ext cx="1447800" cy="461665"/>
          </a:xfrm>
          <a:prstGeom prst="rect">
            <a:avLst/>
          </a:prstGeom>
          <a:noFill/>
        </p:spPr>
        <p:txBody>
          <a:bodyPr wrap="square" rtlCol="0">
            <a:spAutoFit/>
          </a:bodyPr>
          <a:lstStyle/>
          <a:p>
            <a:pPr algn="ctr"/>
            <a:r>
              <a:rPr lang="en-IN" sz="2400" dirty="0">
                <a:solidFill>
                  <a:schemeClr val="bg1"/>
                </a:solidFill>
              </a:rPr>
              <a:t>KPI’s 01</a:t>
            </a:r>
          </a:p>
        </p:txBody>
      </p:sp>
      <p:graphicFrame>
        <p:nvGraphicFramePr>
          <p:cNvPr id="59" name="Chart 58">
            <a:extLst>
              <a:ext uri="{FF2B5EF4-FFF2-40B4-BE49-F238E27FC236}">
                <a16:creationId xmlns:a16="http://schemas.microsoft.com/office/drawing/2014/main" id="{BF62972A-3A43-4DDF-8D45-4874979AFD65}"/>
              </a:ext>
            </a:extLst>
          </p:cNvPr>
          <p:cNvGraphicFramePr>
            <a:graphicFrameLocks/>
          </p:cNvGraphicFramePr>
          <p:nvPr>
            <p:extLst>
              <p:ext uri="{D42A27DB-BD31-4B8C-83A1-F6EECF244321}">
                <p14:modId xmlns:p14="http://schemas.microsoft.com/office/powerpoint/2010/main" val="416564045"/>
              </p:ext>
            </p:extLst>
          </p:nvPr>
        </p:nvGraphicFramePr>
        <p:xfrm>
          <a:off x="685800" y="1947068"/>
          <a:ext cx="6934200" cy="42256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963</TotalTime>
  <Words>551</Words>
  <Application>Microsoft Office PowerPoint</Application>
  <PresentationFormat>Custom</PresentationFormat>
  <Paragraphs>80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MT</vt:lpstr>
      <vt:lpstr>Calibri</vt:lpstr>
      <vt:lpstr>Lucida Sans Unicode</vt:lpstr>
      <vt:lpstr>Times New Roman</vt:lpstr>
      <vt:lpstr>Trebuchet MS</vt:lpstr>
      <vt:lpstr>Office Theme</vt:lpstr>
      <vt:lpstr>Credit and Debit Banking</vt:lpstr>
      <vt:lpstr>MEET THE TEAM</vt:lpstr>
      <vt:lpstr>Introduction</vt:lpstr>
      <vt:lpstr>PowerPoint Presentation</vt:lpstr>
      <vt:lpstr>PowerPoint Presentation</vt:lpstr>
      <vt:lpstr>PowerPoint Presentation</vt:lpstr>
      <vt:lpstr>PowerPoint Presentation</vt:lpstr>
      <vt:lpstr>PowerPoint Presentation</vt:lpstr>
      <vt:lpstr>PowerPoint Presentation</vt:lpstr>
      <vt:lpstr>KPI’s 02</vt:lpstr>
      <vt:lpstr>KPI’s 03</vt:lpstr>
      <vt:lpstr>KPI’s 04</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Aishwarya Pathak</cp:lastModifiedBy>
  <cp:revision>6</cp:revision>
  <dcterms:created xsi:type="dcterms:W3CDTF">2025-07-14T16:07:45Z</dcterms:created>
  <dcterms:modified xsi:type="dcterms:W3CDTF">2025-07-17T11:10:58Z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2025-07-14T00:00:00Z</vt:filetime>
  </property>
  <property fmtid="{D5CDD505-2E9C-101B-9397-08002B2CF9AE}" pid="3" name="LastSaved">
    <vt:filetime>2025-07-14T00:00:00Z</vt:filetime>
  </property>
</Properties>
</file>